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2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333333"/>
    <a:srgbClr val="414141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94660"/>
  </p:normalViewPr>
  <p:slideViewPr>
    <p:cSldViewPr>
      <p:cViewPr>
        <p:scale>
          <a:sx n="72" d="100"/>
          <a:sy n="72" d="100"/>
        </p:scale>
        <p:origin x="-134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17245A-F17E-4D47-A766-DAC55167810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33FDDE-73C5-4DBE-87F9-A616DB428B4F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4D4D4D"/>
              </a:solidFill>
            </a:rPr>
            <a:t>оценка</a:t>
          </a:r>
          <a:endParaRPr lang="ru-RU" b="1" dirty="0">
            <a:solidFill>
              <a:srgbClr val="4D4D4D"/>
            </a:solidFill>
          </a:endParaRPr>
        </a:p>
      </dgm:t>
    </dgm:pt>
    <dgm:pt modelId="{DC73FDB0-CF9C-4754-A6C5-C540A98D5B86}" type="parTrans" cxnId="{C08668F8-24C2-467E-A997-C2DD48343EF1}">
      <dgm:prSet/>
      <dgm:spPr/>
      <dgm:t>
        <a:bodyPr/>
        <a:lstStyle/>
        <a:p>
          <a:endParaRPr lang="ru-RU"/>
        </a:p>
      </dgm:t>
    </dgm:pt>
    <dgm:pt modelId="{F316288B-AE8A-4280-89E8-E7A3FC68CC00}" type="sibTrans" cxnId="{C08668F8-24C2-467E-A997-C2DD48343EF1}">
      <dgm:prSet/>
      <dgm:spPr/>
      <dgm:t>
        <a:bodyPr/>
        <a:lstStyle/>
        <a:p>
          <a:endParaRPr lang="ru-RU"/>
        </a:p>
      </dgm:t>
    </dgm:pt>
    <dgm:pt modelId="{1F8DD117-BBBC-4C4D-9355-AE748A181BF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4D4D4D"/>
              </a:solidFill>
            </a:rPr>
            <a:t>мнение</a:t>
          </a:r>
          <a:endParaRPr lang="ru-RU" b="1" dirty="0">
            <a:solidFill>
              <a:srgbClr val="4D4D4D"/>
            </a:solidFill>
          </a:endParaRPr>
        </a:p>
      </dgm:t>
    </dgm:pt>
    <dgm:pt modelId="{70591D96-A92C-40D1-A3AF-7FD7D8241024}" type="parTrans" cxnId="{732D3515-2AF9-4818-9EA0-1D65548B0442}">
      <dgm:prSet/>
      <dgm:spPr/>
      <dgm:t>
        <a:bodyPr/>
        <a:lstStyle/>
        <a:p>
          <a:endParaRPr lang="ru-RU"/>
        </a:p>
      </dgm:t>
    </dgm:pt>
    <dgm:pt modelId="{DFB14B61-9824-45CD-8AE8-DEB225028FEF}" type="sibTrans" cxnId="{732D3515-2AF9-4818-9EA0-1D65548B0442}">
      <dgm:prSet/>
      <dgm:spPr/>
      <dgm:t>
        <a:bodyPr/>
        <a:lstStyle/>
        <a:p>
          <a:endParaRPr lang="ru-RU"/>
        </a:p>
      </dgm:t>
    </dgm:pt>
    <dgm:pt modelId="{98BA1201-4153-43B6-A193-F30A02F7ADC0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4D4D4D"/>
              </a:solidFill>
            </a:rPr>
            <a:t>голос</a:t>
          </a:r>
          <a:endParaRPr lang="ru-RU" b="1" dirty="0">
            <a:solidFill>
              <a:srgbClr val="4D4D4D"/>
            </a:solidFill>
          </a:endParaRPr>
        </a:p>
      </dgm:t>
    </dgm:pt>
    <dgm:pt modelId="{F2CABD68-5FCE-4D6A-8043-F62109A84F7D}" type="parTrans" cxnId="{E3BC80E0-B5AF-4C1F-B33F-55E3D8140AFB}">
      <dgm:prSet/>
      <dgm:spPr/>
      <dgm:t>
        <a:bodyPr/>
        <a:lstStyle/>
        <a:p>
          <a:endParaRPr lang="ru-RU"/>
        </a:p>
      </dgm:t>
    </dgm:pt>
    <dgm:pt modelId="{E3BD2EC2-373A-43F5-84EB-188850091C0B}" type="sibTrans" cxnId="{E3BC80E0-B5AF-4C1F-B33F-55E3D8140AFB}">
      <dgm:prSet/>
      <dgm:spPr/>
      <dgm:t>
        <a:bodyPr/>
        <a:lstStyle/>
        <a:p>
          <a:endParaRPr lang="ru-RU"/>
        </a:p>
      </dgm:t>
    </dgm:pt>
    <dgm:pt modelId="{6B191F26-F569-4AED-BDFC-2EAFDA33EA71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4D4D4D"/>
              </a:solidFill>
            </a:rPr>
            <a:t>суждение</a:t>
          </a:r>
          <a:endParaRPr lang="ru-RU" b="1" dirty="0">
            <a:solidFill>
              <a:srgbClr val="4D4D4D"/>
            </a:solidFill>
          </a:endParaRPr>
        </a:p>
      </dgm:t>
    </dgm:pt>
    <dgm:pt modelId="{DCE037DA-04B1-43C4-B366-F468D1A26D6C}" type="parTrans" cxnId="{31308DEC-935F-4A2D-BF16-87CFDF7F3F40}">
      <dgm:prSet/>
      <dgm:spPr/>
      <dgm:t>
        <a:bodyPr/>
        <a:lstStyle/>
        <a:p>
          <a:endParaRPr lang="ru-RU"/>
        </a:p>
      </dgm:t>
    </dgm:pt>
    <dgm:pt modelId="{77385B11-FADA-41AD-B993-C5FCAB32CB2B}" type="sibTrans" cxnId="{31308DEC-935F-4A2D-BF16-87CFDF7F3F40}">
      <dgm:prSet/>
      <dgm:spPr/>
      <dgm:t>
        <a:bodyPr/>
        <a:lstStyle/>
        <a:p>
          <a:endParaRPr lang="ru-RU"/>
        </a:p>
      </dgm:t>
    </dgm:pt>
    <dgm:pt modelId="{D170F27C-7508-4D18-BEEF-83740B0DCE02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4D4D4D"/>
              </a:solidFill>
            </a:rPr>
            <a:t>отношение</a:t>
          </a:r>
          <a:endParaRPr lang="ru-RU" b="1" dirty="0">
            <a:solidFill>
              <a:srgbClr val="4D4D4D"/>
            </a:solidFill>
          </a:endParaRPr>
        </a:p>
      </dgm:t>
    </dgm:pt>
    <dgm:pt modelId="{F45BFE4E-F4CF-4ECE-9188-11ACF6B95031}" type="parTrans" cxnId="{22BA0478-ABBF-43E8-B894-71024239FCF3}">
      <dgm:prSet/>
      <dgm:spPr/>
      <dgm:t>
        <a:bodyPr/>
        <a:lstStyle/>
        <a:p>
          <a:endParaRPr lang="ru-RU"/>
        </a:p>
      </dgm:t>
    </dgm:pt>
    <dgm:pt modelId="{0163F468-D4D4-49A9-9781-022F8EB979E3}" type="sibTrans" cxnId="{22BA0478-ABBF-43E8-B894-71024239FCF3}">
      <dgm:prSet/>
      <dgm:spPr/>
      <dgm:t>
        <a:bodyPr/>
        <a:lstStyle/>
        <a:p>
          <a:endParaRPr lang="ru-RU"/>
        </a:p>
      </dgm:t>
    </dgm:pt>
    <dgm:pt modelId="{3B5EC3B3-7BBC-4562-9FFD-9E67963A2724}" type="pres">
      <dgm:prSet presAssocID="{F417245A-F17E-4D47-A766-DAC5516781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0991EB-283C-46EB-9C6A-E0D6C8BF73B2}" type="pres">
      <dgm:prSet presAssocID="{0733FDDE-73C5-4DBE-87F9-A616DB428B4F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B94F671-F593-4AA1-8000-A5D0FD25B0DF}" type="pres">
      <dgm:prSet presAssocID="{F316288B-AE8A-4280-89E8-E7A3FC68CC00}" presName="sibTrans" presStyleCnt="0"/>
      <dgm:spPr/>
    </dgm:pt>
    <dgm:pt modelId="{B9376F08-EC00-4DC3-AEEA-396AAC45D013}" type="pres">
      <dgm:prSet presAssocID="{1F8DD117-BBBC-4C4D-9355-AE748A181BF4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BB645C6-9309-4E6F-9081-74E33116F6BE}" type="pres">
      <dgm:prSet presAssocID="{DFB14B61-9824-45CD-8AE8-DEB225028FEF}" presName="sibTrans" presStyleCnt="0"/>
      <dgm:spPr/>
    </dgm:pt>
    <dgm:pt modelId="{73958309-EEED-4867-9299-50B89ED6CE5F}" type="pres">
      <dgm:prSet presAssocID="{98BA1201-4153-43B6-A193-F30A02F7ADC0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1625463-F711-411F-9B0F-A51C455A0526}" type="pres">
      <dgm:prSet presAssocID="{E3BD2EC2-373A-43F5-84EB-188850091C0B}" presName="sibTrans" presStyleCnt="0"/>
      <dgm:spPr/>
    </dgm:pt>
    <dgm:pt modelId="{A3E5080E-2C5C-4C38-B2C7-34D10022C206}" type="pres">
      <dgm:prSet presAssocID="{6B191F26-F569-4AED-BDFC-2EAFDA33EA71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CE1E869-8F52-4CA8-BE3A-47E144D16C93}" type="pres">
      <dgm:prSet presAssocID="{77385B11-FADA-41AD-B993-C5FCAB32CB2B}" presName="sibTrans" presStyleCnt="0"/>
      <dgm:spPr/>
    </dgm:pt>
    <dgm:pt modelId="{F5999A9C-6892-4D8E-9ABC-E5579258F3F7}" type="pres">
      <dgm:prSet presAssocID="{D170F27C-7508-4D18-BEEF-83740B0DCE02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31308DEC-935F-4A2D-BF16-87CFDF7F3F40}" srcId="{F417245A-F17E-4D47-A766-DAC551678101}" destId="{6B191F26-F569-4AED-BDFC-2EAFDA33EA71}" srcOrd="3" destOrd="0" parTransId="{DCE037DA-04B1-43C4-B366-F468D1A26D6C}" sibTransId="{77385B11-FADA-41AD-B993-C5FCAB32CB2B}"/>
    <dgm:cxn modelId="{ABC0EABA-7B17-4E4B-96BA-B356880AFA99}" type="presOf" srcId="{0733FDDE-73C5-4DBE-87F9-A616DB428B4F}" destId="{CA0991EB-283C-46EB-9C6A-E0D6C8BF73B2}" srcOrd="0" destOrd="0" presId="urn:microsoft.com/office/officeart/2005/8/layout/default"/>
    <dgm:cxn modelId="{E3BC80E0-B5AF-4C1F-B33F-55E3D8140AFB}" srcId="{F417245A-F17E-4D47-A766-DAC551678101}" destId="{98BA1201-4153-43B6-A193-F30A02F7ADC0}" srcOrd="2" destOrd="0" parTransId="{F2CABD68-5FCE-4D6A-8043-F62109A84F7D}" sibTransId="{E3BD2EC2-373A-43F5-84EB-188850091C0B}"/>
    <dgm:cxn modelId="{22BA0478-ABBF-43E8-B894-71024239FCF3}" srcId="{F417245A-F17E-4D47-A766-DAC551678101}" destId="{D170F27C-7508-4D18-BEEF-83740B0DCE02}" srcOrd="4" destOrd="0" parTransId="{F45BFE4E-F4CF-4ECE-9188-11ACF6B95031}" sibTransId="{0163F468-D4D4-49A9-9781-022F8EB979E3}"/>
    <dgm:cxn modelId="{C08668F8-24C2-467E-A997-C2DD48343EF1}" srcId="{F417245A-F17E-4D47-A766-DAC551678101}" destId="{0733FDDE-73C5-4DBE-87F9-A616DB428B4F}" srcOrd="0" destOrd="0" parTransId="{DC73FDB0-CF9C-4754-A6C5-C540A98D5B86}" sibTransId="{F316288B-AE8A-4280-89E8-E7A3FC68CC00}"/>
    <dgm:cxn modelId="{E075C87B-B8CE-48B9-9BA3-3743E6050C7D}" type="presOf" srcId="{98BA1201-4153-43B6-A193-F30A02F7ADC0}" destId="{73958309-EEED-4867-9299-50B89ED6CE5F}" srcOrd="0" destOrd="0" presId="urn:microsoft.com/office/officeart/2005/8/layout/default"/>
    <dgm:cxn modelId="{4BC4AE9B-8073-494D-AF89-AB4BADD76B7F}" type="presOf" srcId="{D170F27C-7508-4D18-BEEF-83740B0DCE02}" destId="{F5999A9C-6892-4D8E-9ABC-E5579258F3F7}" srcOrd="0" destOrd="0" presId="urn:microsoft.com/office/officeart/2005/8/layout/default"/>
    <dgm:cxn modelId="{732D3515-2AF9-4818-9EA0-1D65548B0442}" srcId="{F417245A-F17E-4D47-A766-DAC551678101}" destId="{1F8DD117-BBBC-4C4D-9355-AE748A181BF4}" srcOrd="1" destOrd="0" parTransId="{70591D96-A92C-40D1-A3AF-7FD7D8241024}" sibTransId="{DFB14B61-9824-45CD-8AE8-DEB225028FEF}"/>
    <dgm:cxn modelId="{6C460115-8AA5-4161-949E-37470B4098FB}" type="presOf" srcId="{F417245A-F17E-4D47-A766-DAC551678101}" destId="{3B5EC3B3-7BBC-4562-9FFD-9E67963A2724}" srcOrd="0" destOrd="0" presId="urn:microsoft.com/office/officeart/2005/8/layout/default"/>
    <dgm:cxn modelId="{AD79CEBC-2F43-4251-959B-E67AA7567616}" type="presOf" srcId="{6B191F26-F569-4AED-BDFC-2EAFDA33EA71}" destId="{A3E5080E-2C5C-4C38-B2C7-34D10022C206}" srcOrd="0" destOrd="0" presId="urn:microsoft.com/office/officeart/2005/8/layout/default"/>
    <dgm:cxn modelId="{FDEA5635-B23C-49A8-B8B5-7B0D673AED39}" type="presOf" srcId="{1F8DD117-BBBC-4C4D-9355-AE748A181BF4}" destId="{B9376F08-EC00-4DC3-AEEA-396AAC45D013}" srcOrd="0" destOrd="0" presId="urn:microsoft.com/office/officeart/2005/8/layout/default"/>
    <dgm:cxn modelId="{929A0C2F-1797-4960-9E48-68EEED9471AC}" type="presParOf" srcId="{3B5EC3B3-7BBC-4562-9FFD-9E67963A2724}" destId="{CA0991EB-283C-46EB-9C6A-E0D6C8BF73B2}" srcOrd="0" destOrd="0" presId="urn:microsoft.com/office/officeart/2005/8/layout/default"/>
    <dgm:cxn modelId="{1FC4A611-76A4-4C76-A5BB-731683DF3BAF}" type="presParOf" srcId="{3B5EC3B3-7BBC-4562-9FFD-9E67963A2724}" destId="{6B94F671-F593-4AA1-8000-A5D0FD25B0DF}" srcOrd="1" destOrd="0" presId="urn:microsoft.com/office/officeart/2005/8/layout/default"/>
    <dgm:cxn modelId="{A3754727-2203-4C2A-8B3F-E406B0FC89D3}" type="presParOf" srcId="{3B5EC3B3-7BBC-4562-9FFD-9E67963A2724}" destId="{B9376F08-EC00-4DC3-AEEA-396AAC45D013}" srcOrd="2" destOrd="0" presId="urn:microsoft.com/office/officeart/2005/8/layout/default"/>
    <dgm:cxn modelId="{8DE0FFBF-2AA9-4F30-8381-A1FB354F87BD}" type="presParOf" srcId="{3B5EC3B3-7BBC-4562-9FFD-9E67963A2724}" destId="{1BB645C6-9309-4E6F-9081-74E33116F6BE}" srcOrd="3" destOrd="0" presId="urn:microsoft.com/office/officeart/2005/8/layout/default"/>
    <dgm:cxn modelId="{67FDA01D-2181-401D-8590-C4625D6EC547}" type="presParOf" srcId="{3B5EC3B3-7BBC-4562-9FFD-9E67963A2724}" destId="{73958309-EEED-4867-9299-50B89ED6CE5F}" srcOrd="4" destOrd="0" presId="urn:microsoft.com/office/officeart/2005/8/layout/default"/>
    <dgm:cxn modelId="{4488FEA2-8DD6-45ED-A8B1-49E29D91B1A3}" type="presParOf" srcId="{3B5EC3B3-7BBC-4562-9FFD-9E67963A2724}" destId="{31625463-F711-411F-9B0F-A51C455A0526}" srcOrd="5" destOrd="0" presId="urn:microsoft.com/office/officeart/2005/8/layout/default"/>
    <dgm:cxn modelId="{1D7038E8-94CA-4B5A-BF01-9378C61E7511}" type="presParOf" srcId="{3B5EC3B3-7BBC-4562-9FFD-9E67963A2724}" destId="{A3E5080E-2C5C-4C38-B2C7-34D10022C206}" srcOrd="6" destOrd="0" presId="urn:microsoft.com/office/officeart/2005/8/layout/default"/>
    <dgm:cxn modelId="{2CB31FEC-8EC1-41A8-B1E3-7D7974BA3EB8}" type="presParOf" srcId="{3B5EC3B3-7BBC-4562-9FFD-9E67963A2724}" destId="{6CE1E869-8F52-4CA8-BE3A-47E144D16C93}" srcOrd="7" destOrd="0" presId="urn:microsoft.com/office/officeart/2005/8/layout/default"/>
    <dgm:cxn modelId="{99676079-A47D-4FDD-ABF4-13C102D84B6E}" type="presParOf" srcId="{3B5EC3B3-7BBC-4562-9FFD-9E67963A2724}" destId="{F5999A9C-6892-4D8E-9ABC-E5579258F3F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17245A-F17E-4D47-A766-DAC55167810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33FDDE-73C5-4DBE-87F9-A616DB428B4F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4D4D4D"/>
              </a:solidFill>
            </a:rPr>
            <a:t>Рекомендация книги другим</a:t>
          </a:r>
          <a:endParaRPr lang="ru-RU" b="1" dirty="0">
            <a:solidFill>
              <a:srgbClr val="4D4D4D"/>
            </a:solidFill>
          </a:endParaRPr>
        </a:p>
      </dgm:t>
    </dgm:pt>
    <dgm:pt modelId="{DC73FDB0-CF9C-4754-A6C5-C540A98D5B86}" type="parTrans" cxnId="{C08668F8-24C2-467E-A997-C2DD48343EF1}">
      <dgm:prSet/>
      <dgm:spPr/>
      <dgm:t>
        <a:bodyPr/>
        <a:lstStyle/>
        <a:p>
          <a:endParaRPr lang="ru-RU"/>
        </a:p>
      </dgm:t>
    </dgm:pt>
    <dgm:pt modelId="{F316288B-AE8A-4280-89E8-E7A3FC68CC00}" type="sibTrans" cxnId="{C08668F8-24C2-467E-A997-C2DD48343EF1}">
      <dgm:prSet/>
      <dgm:spPr/>
      <dgm:t>
        <a:bodyPr/>
        <a:lstStyle/>
        <a:p>
          <a:endParaRPr lang="ru-RU"/>
        </a:p>
      </dgm:t>
    </dgm:pt>
    <dgm:pt modelId="{1F8DD117-BBBC-4C4D-9355-AE748A181BF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4D4D4D"/>
              </a:solidFill>
            </a:rPr>
            <a:t>Высказать свое мнение</a:t>
          </a:r>
          <a:endParaRPr lang="ru-RU" b="1" dirty="0">
            <a:solidFill>
              <a:srgbClr val="4D4D4D"/>
            </a:solidFill>
          </a:endParaRPr>
        </a:p>
      </dgm:t>
    </dgm:pt>
    <dgm:pt modelId="{70591D96-A92C-40D1-A3AF-7FD7D8241024}" type="parTrans" cxnId="{732D3515-2AF9-4818-9EA0-1D65548B0442}">
      <dgm:prSet/>
      <dgm:spPr/>
      <dgm:t>
        <a:bodyPr/>
        <a:lstStyle/>
        <a:p>
          <a:endParaRPr lang="ru-RU"/>
        </a:p>
      </dgm:t>
    </dgm:pt>
    <dgm:pt modelId="{DFB14B61-9824-45CD-8AE8-DEB225028FEF}" type="sibTrans" cxnId="{732D3515-2AF9-4818-9EA0-1D65548B0442}">
      <dgm:prSet/>
      <dgm:spPr/>
      <dgm:t>
        <a:bodyPr/>
        <a:lstStyle/>
        <a:p>
          <a:endParaRPr lang="ru-RU"/>
        </a:p>
      </dgm:t>
    </dgm:pt>
    <dgm:pt modelId="{98BA1201-4153-43B6-A193-F30A02F7ADC0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4D4D4D"/>
              </a:solidFill>
            </a:rPr>
            <a:t>Убедить, что книгу надо прочитать</a:t>
          </a:r>
          <a:endParaRPr lang="ru-RU" b="1" dirty="0">
            <a:solidFill>
              <a:srgbClr val="4D4D4D"/>
            </a:solidFill>
          </a:endParaRPr>
        </a:p>
      </dgm:t>
    </dgm:pt>
    <dgm:pt modelId="{F2CABD68-5FCE-4D6A-8043-F62109A84F7D}" type="parTrans" cxnId="{E3BC80E0-B5AF-4C1F-B33F-55E3D8140AFB}">
      <dgm:prSet/>
      <dgm:spPr/>
      <dgm:t>
        <a:bodyPr/>
        <a:lstStyle/>
        <a:p>
          <a:endParaRPr lang="ru-RU"/>
        </a:p>
      </dgm:t>
    </dgm:pt>
    <dgm:pt modelId="{E3BD2EC2-373A-43F5-84EB-188850091C0B}" type="sibTrans" cxnId="{E3BC80E0-B5AF-4C1F-B33F-55E3D8140AFB}">
      <dgm:prSet/>
      <dgm:spPr/>
      <dgm:t>
        <a:bodyPr/>
        <a:lstStyle/>
        <a:p>
          <a:endParaRPr lang="ru-RU"/>
        </a:p>
      </dgm:t>
    </dgm:pt>
    <dgm:pt modelId="{6B191F26-F569-4AED-BDFC-2EAFDA33EA71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4D4D4D"/>
              </a:solidFill>
            </a:rPr>
            <a:t>Убедить в своем мнении</a:t>
          </a:r>
          <a:endParaRPr lang="ru-RU" b="1" dirty="0">
            <a:solidFill>
              <a:srgbClr val="4D4D4D"/>
            </a:solidFill>
          </a:endParaRPr>
        </a:p>
      </dgm:t>
    </dgm:pt>
    <dgm:pt modelId="{DCE037DA-04B1-43C4-B366-F468D1A26D6C}" type="parTrans" cxnId="{31308DEC-935F-4A2D-BF16-87CFDF7F3F40}">
      <dgm:prSet/>
      <dgm:spPr/>
      <dgm:t>
        <a:bodyPr/>
        <a:lstStyle/>
        <a:p>
          <a:endParaRPr lang="ru-RU"/>
        </a:p>
      </dgm:t>
    </dgm:pt>
    <dgm:pt modelId="{77385B11-FADA-41AD-B993-C5FCAB32CB2B}" type="sibTrans" cxnId="{31308DEC-935F-4A2D-BF16-87CFDF7F3F40}">
      <dgm:prSet/>
      <dgm:spPr/>
      <dgm:t>
        <a:bodyPr/>
        <a:lstStyle/>
        <a:p>
          <a:endParaRPr lang="ru-RU"/>
        </a:p>
      </dgm:t>
    </dgm:pt>
    <dgm:pt modelId="{D170F27C-7508-4D18-BEEF-83740B0DCE02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4D4D4D"/>
              </a:solidFill>
            </a:rPr>
            <a:t>Разобраться в прочитанном</a:t>
          </a:r>
          <a:endParaRPr lang="ru-RU" b="1" dirty="0">
            <a:solidFill>
              <a:srgbClr val="4D4D4D"/>
            </a:solidFill>
          </a:endParaRPr>
        </a:p>
      </dgm:t>
    </dgm:pt>
    <dgm:pt modelId="{F45BFE4E-F4CF-4ECE-9188-11ACF6B95031}" type="parTrans" cxnId="{22BA0478-ABBF-43E8-B894-71024239FCF3}">
      <dgm:prSet/>
      <dgm:spPr/>
      <dgm:t>
        <a:bodyPr/>
        <a:lstStyle/>
        <a:p>
          <a:endParaRPr lang="ru-RU"/>
        </a:p>
      </dgm:t>
    </dgm:pt>
    <dgm:pt modelId="{0163F468-D4D4-49A9-9781-022F8EB979E3}" type="sibTrans" cxnId="{22BA0478-ABBF-43E8-B894-71024239FCF3}">
      <dgm:prSet/>
      <dgm:spPr/>
      <dgm:t>
        <a:bodyPr/>
        <a:lstStyle/>
        <a:p>
          <a:endParaRPr lang="ru-RU"/>
        </a:p>
      </dgm:t>
    </dgm:pt>
    <dgm:pt modelId="{3B5EC3B3-7BBC-4562-9FFD-9E67963A2724}" type="pres">
      <dgm:prSet presAssocID="{F417245A-F17E-4D47-A766-DAC5516781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0991EB-283C-46EB-9C6A-E0D6C8BF73B2}" type="pres">
      <dgm:prSet presAssocID="{0733FDDE-73C5-4DBE-87F9-A616DB428B4F}" presName="node" presStyleLbl="node1" presStyleIdx="0" presStyleCnt="5" custScaleX="11527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B94F671-F593-4AA1-8000-A5D0FD25B0DF}" type="pres">
      <dgm:prSet presAssocID="{F316288B-AE8A-4280-89E8-E7A3FC68CC00}" presName="sibTrans" presStyleCnt="0"/>
      <dgm:spPr/>
    </dgm:pt>
    <dgm:pt modelId="{B9376F08-EC00-4DC3-AEEA-396AAC45D013}" type="pres">
      <dgm:prSet presAssocID="{1F8DD117-BBBC-4C4D-9355-AE748A181BF4}" presName="node" presStyleLbl="node1" presStyleIdx="1" presStyleCnt="5" custScaleX="11527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BB645C6-9309-4E6F-9081-74E33116F6BE}" type="pres">
      <dgm:prSet presAssocID="{DFB14B61-9824-45CD-8AE8-DEB225028FEF}" presName="sibTrans" presStyleCnt="0"/>
      <dgm:spPr/>
    </dgm:pt>
    <dgm:pt modelId="{73958309-EEED-4867-9299-50B89ED6CE5F}" type="pres">
      <dgm:prSet presAssocID="{98BA1201-4153-43B6-A193-F30A02F7ADC0}" presName="node" presStyleLbl="node1" presStyleIdx="2" presStyleCnt="5" custScaleX="11527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1625463-F711-411F-9B0F-A51C455A0526}" type="pres">
      <dgm:prSet presAssocID="{E3BD2EC2-373A-43F5-84EB-188850091C0B}" presName="sibTrans" presStyleCnt="0"/>
      <dgm:spPr/>
    </dgm:pt>
    <dgm:pt modelId="{A3E5080E-2C5C-4C38-B2C7-34D10022C206}" type="pres">
      <dgm:prSet presAssocID="{6B191F26-F569-4AED-BDFC-2EAFDA33EA71}" presName="node" presStyleLbl="node1" presStyleIdx="3" presStyleCnt="5" custScaleX="11527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CE1E869-8F52-4CA8-BE3A-47E144D16C93}" type="pres">
      <dgm:prSet presAssocID="{77385B11-FADA-41AD-B993-C5FCAB32CB2B}" presName="sibTrans" presStyleCnt="0"/>
      <dgm:spPr/>
    </dgm:pt>
    <dgm:pt modelId="{F5999A9C-6892-4D8E-9ABC-E5579258F3F7}" type="pres">
      <dgm:prSet presAssocID="{D170F27C-7508-4D18-BEEF-83740B0DCE02}" presName="node" presStyleLbl="node1" presStyleIdx="4" presStyleCnt="5" custScaleX="11527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30D42908-F493-4384-A3DE-4E8C655339A0}" type="presOf" srcId="{0733FDDE-73C5-4DBE-87F9-A616DB428B4F}" destId="{CA0991EB-283C-46EB-9C6A-E0D6C8BF73B2}" srcOrd="0" destOrd="0" presId="urn:microsoft.com/office/officeart/2005/8/layout/default"/>
    <dgm:cxn modelId="{14748FF4-6184-4F9A-9D48-2A9D835F19CE}" type="presOf" srcId="{D170F27C-7508-4D18-BEEF-83740B0DCE02}" destId="{F5999A9C-6892-4D8E-9ABC-E5579258F3F7}" srcOrd="0" destOrd="0" presId="urn:microsoft.com/office/officeart/2005/8/layout/default"/>
    <dgm:cxn modelId="{4549CFFC-90FB-4BBD-AF27-FECD41CEA477}" type="presOf" srcId="{1F8DD117-BBBC-4C4D-9355-AE748A181BF4}" destId="{B9376F08-EC00-4DC3-AEEA-396AAC45D013}" srcOrd="0" destOrd="0" presId="urn:microsoft.com/office/officeart/2005/8/layout/default"/>
    <dgm:cxn modelId="{81734F34-EFB1-48AF-B197-219768D444A1}" type="presOf" srcId="{6B191F26-F569-4AED-BDFC-2EAFDA33EA71}" destId="{A3E5080E-2C5C-4C38-B2C7-34D10022C206}" srcOrd="0" destOrd="0" presId="urn:microsoft.com/office/officeart/2005/8/layout/default"/>
    <dgm:cxn modelId="{31308DEC-935F-4A2D-BF16-87CFDF7F3F40}" srcId="{F417245A-F17E-4D47-A766-DAC551678101}" destId="{6B191F26-F569-4AED-BDFC-2EAFDA33EA71}" srcOrd="3" destOrd="0" parTransId="{DCE037DA-04B1-43C4-B366-F468D1A26D6C}" sibTransId="{77385B11-FADA-41AD-B993-C5FCAB32CB2B}"/>
    <dgm:cxn modelId="{BA67108D-44DC-4BD7-A291-CFDBBAD4615D}" type="presOf" srcId="{98BA1201-4153-43B6-A193-F30A02F7ADC0}" destId="{73958309-EEED-4867-9299-50B89ED6CE5F}" srcOrd="0" destOrd="0" presId="urn:microsoft.com/office/officeart/2005/8/layout/default"/>
    <dgm:cxn modelId="{E3BC80E0-B5AF-4C1F-B33F-55E3D8140AFB}" srcId="{F417245A-F17E-4D47-A766-DAC551678101}" destId="{98BA1201-4153-43B6-A193-F30A02F7ADC0}" srcOrd="2" destOrd="0" parTransId="{F2CABD68-5FCE-4D6A-8043-F62109A84F7D}" sibTransId="{E3BD2EC2-373A-43F5-84EB-188850091C0B}"/>
    <dgm:cxn modelId="{22BA0478-ABBF-43E8-B894-71024239FCF3}" srcId="{F417245A-F17E-4D47-A766-DAC551678101}" destId="{D170F27C-7508-4D18-BEEF-83740B0DCE02}" srcOrd="4" destOrd="0" parTransId="{F45BFE4E-F4CF-4ECE-9188-11ACF6B95031}" sibTransId="{0163F468-D4D4-49A9-9781-022F8EB979E3}"/>
    <dgm:cxn modelId="{C08668F8-24C2-467E-A997-C2DD48343EF1}" srcId="{F417245A-F17E-4D47-A766-DAC551678101}" destId="{0733FDDE-73C5-4DBE-87F9-A616DB428B4F}" srcOrd="0" destOrd="0" parTransId="{DC73FDB0-CF9C-4754-A6C5-C540A98D5B86}" sibTransId="{F316288B-AE8A-4280-89E8-E7A3FC68CC00}"/>
    <dgm:cxn modelId="{86F22987-1F03-41AB-AAA9-0DBC37AFBE0F}" type="presOf" srcId="{F417245A-F17E-4D47-A766-DAC551678101}" destId="{3B5EC3B3-7BBC-4562-9FFD-9E67963A2724}" srcOrd="0" destOrd="0" presId="urn:microsoft.com/office/officeart/2005/8/layout/default"/>
    <dgm:cxn modelId="{732D3515-2AF9-4818-9EA0-1D65548B0442}" srcId="{F417245A-F17E-4D47-A766-DAC551678101}" destId="{1F8DD117-BBBC-4C4D-9355-AE748A181BF4}" srcOrd="1" destOrd="0" parTransId="{70591D96-A92C-40D1-A3AF-7FD7D8241024}" sibTransId="{DFB14B61-9824-45CD-8AE8-DEB225028FEF}"/>
    <dgm:cxn modelId="{057707FB-398F-46B5-99F6-EC412430609A}" type="presParOf" srcId="{3B5EC3B3-7BBC-4562-9FFD-9E67963A2724}" destId="{CA0991EB-283C-46EB-9C6A-E0D6C8BF73B2}" srcOrd="0" destOrd="0" presId="urn:microsoft.com/office/officeart/2005/8/layout/default"/>
    <dgm:cxn modelId="{A84F8071-897A-4A0C-A899-711E43B4A70B}" type="presParOf" srcId="{3B5EC3B3-7BBC-4562-9FFD-9E67963A2724}" destId="{6B94F671-F593-4AA1-8000-A5D0FD25B0DF}" srcOrd="1" destOrd="0" presId="urn:microsoft.com/office/officeart/2005/8/layout/default"/>
    <dgm:cxn modelId="{63AFBD95-5B02-4A67-80DB-15E7260AE6E4}" type="presParOf" srcId="{3B5EC3B3-7BBC-4562-9FFD-9E67963A2724}" destId="{B9376F08-EC00-4DC3-AEEA-396AAC45D013}" srcOrd="2" destOrd="0" presId="urn:microsoft.com/office/officeart/2005/8/layout/default"/>
    <dgm:cxn modelId="{5F817A90-792D-4EC1-B90E-6ACAD62D57DB}" type="presParOf" srcId="{3B5EC3B3-7BBC-4562-9FFD-9E67963A2724}" destId="{1BB645C6-9309-4E6F-9081-74E33116F6BE}" srcOrd="3" destOrd="0" presId="urn:microsoft.com/office/officeart/2005/8/layout/default"/>
    <dgm:cxn modelId="{12D7D83B-43DC-427C-B44B-2CECFD559A10}" type="presParOf" srcId="{3B5EC3B3-7BBC-4562-9FFD-9E67963A2724}" destId="{73958309-EEED-4867-9299-50B89ED6CE5F}" srcOrd="4" destOrd="0" presId="urn:microsoft.com/office/officeart/2005/8/layout/default"/>
    <dgm:cxn modelId="{D134B5D1-C94F-4182-ABBF-EEFEF14A53B7}" type="presParOf" srcId="{3B5EC3B3-7BBC-4562-9FFD-9E67963A2724}" destId="{31625463-F711-411F-9B0F-A51C455A0526}" srcOrd="5" destOrd="0" presId="urn:microsoft.com/office/officeart/2005/8/layout/default"/>
    <dgm:cxn modelId="{E67C0C7C-2CCD-41BA-B013-E038E9B91832}" type="presParOf" srcId="{3B5EC3B3-7BBC-4562-9FFD-9E67963A2724}" destId="{A3E5080E-2C5C-4C38-B2C7-34D10022C206}" srcOrd="6" destOrd="0" presId="urn:microsoft.com/office/officeart/2005/8/layout/default"/>
    <dgm:cxn modelId="{BBC55FA8-39C3-45A3-9264-574B6EB351E3}" type="presParOf" srcId="{3B5EC3B3-7BBC-4562-9FFD-9E67963A2724}" destId="{6CE1E869-8F52-4CA8-BE3A-47E144D16C93}" srcOrd="7" destOrd="0" presId="urn:microsoft.com/office/officeart/2005/8/layout/default"/>
    <dgm:cxn modelId="{F2F98323-187E-4161-8FCE-5870AC9F3B86}" type="presParOf" srcId="{3B5EC3B3-7BBC-4562-9FFD-9E67963A2724}" destId="{F5999A9C-6892-4D8E-9ABC-E5579258F3F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991EB-283C-46EB-9C6A-E0D6C8BF73B2}">
      <dsp:nvSpPr>
        <dsp:cNvPr id="0" name=""/>
        <dsp:cNvSpPr/>
      </dsp:nvSpPr>
      <dsp:spPr>
        <a:xfrm>
          <a:off x="1137590" y="1200"/>
          <a:ext cx="2185353" cy="1311212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4D4D4D"/>
              </a:solidFill>
            </a:rPr>
            <a:t>оценка</a:t>
          </a:r>
          <a:endParaRPr lang="ru-RU" sz="2900" b="1" kern="1200" dirty="0">
            <a:solidFill>
              <a:srgbClr val="4D4D4D"/>
            </a:solidFill>
          </a:endParaRPr>
        </a:p>
      </dsp:txBody>
      <dsp:txXfrm>
        <a:off x="1201598" y="65208"/>
        <a:ext cx="2057337" cy="1183196"/>
      </dsp:txXfrm>
    </dsp:sp>
    <dsp:sp modelId="{B9376F08-EC00-4DC3-AEEA-396AAC45D013}">
      <dsp:nvSpPr>
        <dsp:cNvPr id="0" name=""/>
        <dsp:cNvSpPr/>
      </dsp:nvSpPr>
      <dsp:spPr>
        <a:xfrm>
          <a:off x="3541479" y="1200"/>
          <a:ext cx="2185353" cy="1311212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4D4D4D"/>
              </a:solidFill>
            </a:rPr>
            <a:t>мнение</a:t>
          </a:r>
          <a:endParaRPr lang="ru-RU" sz="2900" b="1" kern="1200" dirty="0">
            <a:solidFill>
              <a:srgbClr val="4D4D4D"/>
            </a:solidFill>
          </a:endParaRPr>
        </a:p>
      </dsp:txBody>
      <dsp:txXfrm>
        <a:off x="3605487" y="65208"/>
        <a:ext cx="2057337" cy="1183196"/>
      </dsp:txXfrm>
    </dsp:sp>
    <dsp:sp modelId="{73958309-EEED-4867-9299-50B89ED6CE5F}">
      <dsp:nvSpPr>
        <dsp:cNvPr id="0" name=""/>
        <dsp:cNvSpPr/>
      </dsp:nvSpPr>
      <dsp:spPr>
        <a:xfrm>
          <a:off x="1137590" y="1530947"/>
          <a:ext cx="2185353" cy="1311212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4D4D4D"/>
              </a:solidFill>
            </a:rPr>
            <a:t>голос</a:t>
          </a:r>
          <a:endParaRPr lang="ru-RU" sz="2900" b="1" kern="1200" dirty="0">
            <a:solidFill>
              <a:srgbClr val="4D4D4D"/>
            </a:solidFill>
          </a:endParaRPr>
        </a:p>
      </dsp:txBody>
      <dsp:txXfrm>
        <a:off x="1201598" y="1594955"/>
        <a:ext cx="2057337" cy="1183196"/>
      </dsp:txXfrm>
    </dsp:sp>
    <dsp:sp modelId="{A3E5080E-2C5C-4C38-B2C7-34D10022C206}">
      <dsp:nvSpPr>
        <dsp:cNvPr id="0" name=""/>
        <dsp:cNvSpPr/>
      </dsp:nvSpPr>
      <dsp:spPr>
        <a:xfrm>
          <a:off x="3541479" y="1530947"/>
          <a:ext cx="2185353" cy="1311212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4D4D4D"/>
              </a:solidFill>
            </a:rPr>
            <a:t>суждение</a:t>
          </a:r>
          <a:endParaRPr lang="ru-RU" sz="2900" b="1" kern="1200" dirty="0">
            <a:solidFill>
              <a:srgbClr val="4D4D4D"/>
            </a:solidFill>
          </a:endParaRPr>
        </a:p>
      </dsp:txBody>
      <dsp:txXfrm>
        <a:off x="3605487" y="1594955"/>
        <a:ext cx="2057337" cy="1183196"/>
      </dsp:txXfrm>
    </dsp:sp>
    <dsp:sp modelId="{F5999A9C-6892-4D8E-9ABC-E5579258F3F7}">
      <dsp:nvSpPr>
        <dsp:cNvPr id="0" name=""/>
        <dsp:cNvSpPr/>
      </dsp:nvSpPr>
      <dsp:spPr>
        <a:xfrm>
          <a:off x="2339535" y="3060695"/>
          <a:ext cx="2185353" cy="1311212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4D4D4D"/>
              </a:solidFill>
            </a:rPr>
            <a:t>отношение</a:t>
          </a:r>
          <a:endParaRPr lang="ru-RU" sz="2900" b="1" kern="1200" dirty="0">
            <a:solidFill>
              <a:srgbClr val="4D4D4D"/>
            </a:solidFill>
          </a:endParaRPr>
        </a:p>
      </dsp:txBody>
      <dsp:txXfrm>
        <a:off x="2403543" y="3124703"/>
        <a:ext cx="2057337" cy="1183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991EB-283C-46EB-9C6A-E0D6C8BF73B2}">
      <dsp:nvSpPr>
        <dsp:cNvPr id="0" name=""/>
        <dsp:cNvSpPr/>
      </dsp:nvSpPr>
      <dsp:spPr>
        <a:xfrm>
          <a:off x="595450" y="1441"/>
          <a:ext cx="2477277" cy="1289465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4D4D4D"/>
              </a:solidFill>
            </a:rPr>
            <a:t>Рекомендация книги другим</a:t>
          </a:r>
          <a:endParaRPr lang="ru-RU" sz="2300" b="1" kern="1200" dirty="0">
            <a:solidFill>
              <a:srgbClr val="4D4D4D"/>
            </a:solidFill>
          </a:endParaRPr>
        </a:p>
      </dsp:txBody>
      <dsp:txXfrm>
        <a:off x="658396" y="64387"/>
        <a:ext cx="2351385" cy="1163573"/>
      </dsp:txXfrm>
    </dsp:sp>
    <dsp:sp modelId="{B9376F08-EC00-4DC3-AEEA-396AAC45D013}">
      <dsp:nvSpPr>
        <dsp:cNvPr id="0" name=""/>
        <dsp:cNvSpPr/>
      </dsp:nvSpPr>
      <dsp:spPr>
        <a:xfrm>
          <a:off x="3287639" y="1441"/>
          <a:ext cx="2477277" cy="1289465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4D4D4D"/>
              </a:solidFill>
            </a:rPr>
            <a:t>Высказать свое мнение</a:t>
          </a:r>
          <a:endParaRPr lang="ru-RU" sz="2300" b="1" kern="1200" dirty="0">
            <a:solidFill>
              <a:srgbClr val="4D4D4D"/>
            </a:solidFill>
          </a:endParaRPr>
        </a:p>
      </dsp:txBody>
      <dsp:txXfrm>
        <a:off x="3350585" y="64387"/>
        <a:ext cx="2351385" cy="1163573"/>
      </dsp:txXfrm>
    </dsp:sp>
    <dsp:sp modelId="{73958309-EEED-4867-9299-50B89ED6CE5F}">
      <dsp:nvSpPr>
        <dsp:cNvPr id="0" name=""/>
        <dsp:cNvSpPr/>
      </dsp:nvSpPr>
      <dsp:spPr>
        <a:xfrm>
          <a:off x="595450" y="1505817"/>
          <a:ext cx="2477277" cy="1289465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4D4D4D"/>
              </a:solidFill>
            </a:rPr>
            <a:t>Убедить, что книгу надо прочитать</a:t>
          </a:r>
          <a:endParaRPr lang="ru-RU" sz="2300" b="1" kern="1200" dirty="0">
            <a:solidFill>
              <a:srgbClr val="4D4D4D"/>
            </a:solidFill>
          </a:endParaRPr>
        </a:p>
      </dsp:txBody>
      <dsp:txXfrm>
        <a:off x="658396" y="1568763"/>
        <a:ext cx="2351385" cy="1163573"/>
      </dsp:txXfrm>
    </dsp:sp>
    <dsp:sp modelId="{A3E5080E-2C5C-4C38-B2C7-34D10022C206}">
      <dsp:nvSpPr>
        <dsp:cNvPr id="0" name=""/>
        <dsp:cNvSpPr/>
      </dsp:nvSpPr>
      <dsp:spPr>
        <a:xfrm>
          <a:off x="3287639" y="1505817"/>
          <a:ext cx="2477277" cy="1289465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4D4D4D"/>
              </a:solidFill>
            </a:rPr>
            <a:t>Убедить в своем мнении</a:t>
          </a:r>
          <a:endParaRPr lang="ru-RU" sz="2300" b="1" kern="1200" dirty="0">
            <a:solidFill>
              <a:srgbClr val="4D4D4D"/>
            </a:solidFill>
          </a:endParaRPr>
        </a:p>
      </dsp:txBody>
      <dsp:txXfrm>
        <a:off x="3350585" y="1568763"/>
        <a:ext cx="2351385" cy="1163573"/>
      </dsp:txXfrm>
    </dsp:sp>
    <dsp:sp modelId="{F5999A9C-6892-4D8E-9ABC-E5579258F3F7}">
      <dsp:nvSpPr>
        <dsp:cNvPr id="0" name=""/>
        <dsp:cNvSpPr/>
      </dsp:nvSpPr>
      <dsp:spPr>
        <a:xfrm>
          <a:off x="1941545" y="3010193"/>
          <a:ext cx="2477277" cy="1289465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4D4D4D"/>
              </a:solidFill>
            </a:rPr>
            <a:t>Разобраться в прочитанном</a:t>
          </a:r>
          <a:endParaRPr lang="ru-RU" sz="2300" b="1" kern="1200" dirty="0">
            <a:solidFill>
              <a:srgbClr val="4D4D4D"/>
            </a:solidFill>
          </a:endParaRPr>
        </a:p>
      </dsp:txBody>
      <dsp:txXfrm>
        <a:off x="2004491" y="3073139"/>
        <a:ext cx="2351385" cy="116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213" y="2936028"/>
            <a:ext cx="1724919" cy="3816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732" y="5036367"/>
            <a:ext cx="1182526" cy="1767694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128" y="4471992"/>
            <a:ext cx="1091094" cy="24138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8763" y="5571070"/>
            <a:ext cx="866976" cy="1296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7054" y="5879290"/>
            <a:ext cx="1044000" cy="104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Monotype Corsiva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5874" y="1016936"/>
            <a:ext cx="6192688" cy="1836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</a:rPr>
              <a:t>Как  написать </a:t>
            </a:r>
            <a:b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</a:rPr>
              <a:t>отзыв о книге</a:t>
            </a:r>
            <a:endParaRPr lang="ru-RU" sz="7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Рисунок 3">
            <a:hlinkClick r:id="" action="ppaction://noaction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888562" y="-380732"/>
            <a:ext cx="1259880" cy="125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5401680"/>
            <a:ext cx="1328040" cy="1512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2852936"/>
            <a:ext cx="4286250" cy="2895600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65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0462"/>
            <a:ext cx="7931224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И, наконец…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121352"/>
            <a:ext cx="727280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414141"/>
                </a:solidFill>
              </a:rPr>
              <a:t>Как думаете, зачем </a:t>
            </a:r>
            <a:r>
              <a:rPr lang="ru-RU" sz="3100" dirty="0">
                <a:solidFill>
                  <a:srgbClr val="414141"/>
                </a:solidFill>
              </a:rPr>
              <a:t>писатель написал эту книгу, что он хотел </a:t>
            </a:r>
            <a:r>
              <a:rPr lang="ru-RU" sz="3100" dirty="0" smtClean="0">
                <a:solidFill>
                  <a:srgbClr val="414141"/>
                </a:solidFill>
              </a:rPr>
              <a:t>нам сказать и какую главную мысль донести </a:t>
            </a:r>
            <a:r>
              <a:rPr lang="ru-RU" sz="3100" dirty="0">
                <a:solidFill>
                  <a:srgbClr val="414141"/>
                </a:solidFill>
              </a:rPr>
              <a:t>до своих </a:t>
            </a:r>
            <a:r>
              <a:rPr lang="ru-RU" sz="3100" dirty="0" smtClean="0">
                <a:solidFill>
                  <a:srgbClr val="414141"/>
                </a:solidFill>
              </a:rPr>
              <a:t>читателей?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414141"/>
                </a:solidFill>
              </a:rPr>
              <a:t>Согласны </a:t>
            </a:r>
            <a:r>
              <a:rPr lang="ru-RU" sz="3100" dirty="0">
                <a:solidFill>
                  <a:srgbClr val="414141"/>
                </a:solidFill>
              </a:rPr>
              <a:t>ли вы с мнением автора, </a:t>
            </a:r>
            <a:r>
              <a:rPr lang="ru-RU" sz="3100" dirty="0" smtClean="0">
                <a:solidFill>
                  <a:srgbClr val="414141"/>
                </a:solidFill>
              </a:rPr>
              <a:t>или он </a:t>
            </a:r>
            <a:r>
              <a:rPr lang="ru-RU" sz="3100" dirty="0">
                <a:solidFill>
                  <a:srgbClr val="414141"/>
                </a:solidFill>
              </a:rPr>
              <a:t>в чем-то </a:t>
            </a:r>
            <a:r>
              <a:rPr lang="ru-RU" sz="3100" dirty="0" smtClean="0">
                <a:solidFill>
                  <a:srgbClr val="414141"/>
                </a:solidFill>
              </a:rPr>
              <a:t>ошибается? Не бойтесь высказывать свои суждения! Главное, они должны быть аргументированы!</a:t>
            </a:r>
          </a:p>
        </p:txBody>
      </p:sp>
      <p:pic>
        <p:nvPicPr>
          <p:cNvPr id="3" name="Рисунок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6638" y="5854698"/>
            <a:ext cx="1044000" cy="1044000"/>
          </a:xfrm>
          <a:prstGeom prst="rect">
            <a:avLst/>
          </a:prstGeom>
        </p:spPr>
      </p:pic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738916" y="35373"/>
            <a:ext cx="360000" cy="360000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9188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7550"/>
            <a:ext cx="8229600" cy="1143000"/>
          </a:xfrm>
        </p:spPr>
        <p:txBody>
          <a:bodyPr/>
          <a:lstStyle/>
          <a:p>
            <a:r>
              <a:rPr lang="ru-RU" b="1" dirty="0" smtClean="0"/>
              <a:t>Что такое отзыв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132238"/>
            <a:ext cx="6696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414141"/>
                </a:solidFill>
              </a:rPr>
              <a:t>Отзыв</a:t>
            </a:r>
            <a:r>
              <a:rPr lang="ru-RU" sz="3200" dirty="0" smtClean="0">
                <a:solidFill>
                  <a:srgbClr val="414141"/>
                </a:solidFill>
              </a:rPr>
              <a:t> – это ваше личное мнение о прочитанном: эмоциональное и непосредственное.</a:t>
            </a:r>
          </a:p>
          <a:p>
            <a:pPr algn="just"/>
            <a:r>
              <a:rPr lang="ru-RU" sz="3200" b="1" dirty="0" smtClean="0">
                <a:solidFill>
                  <a:srgbClr val="414141"/>
                </a:solidFill>
              </a:rPr>
              <a:t>Отзыв</a:t>
            </a:r>
            <a:r>
              <a:rPr lang="ru-RU" sz="3200" dirty="0" smtClean="0">
                <a:solidFill>
                  <a:srgbClr val="414141"/>
                </a:solidFill>
              </a:rPr>
              <a:t> – это передача собственных мыслей, эмоций и чувств, вызванных  прочитанным произведением.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4180018"/>
            <a:ext cx="60486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14141"/>
                </a:solidFill>
              </a:rPr>
              <a:t>Отзыв</a:t>
            </a:r>
            <a:r>
              <a:rPr lang="ru-RU" sz="3200" dirty="0">
                <a:solidFill>
                  <a:srgbClr val="414141"/>
                </a:solidFill>
              </a:rPr>
              <a:t> – это ваши эмоции, ваши переживания, ваши наблюдения и ваши самостоятельные рассуждения о прочитанном.</a:t>
            </a:r>
          </a:p>
        </p:txBody>
      </p:sp>
    </p:spTree>
    <p:extLst>
      <p:ext uri="{BB962C8B-B14F-4D97-AF65-F5344CB8AC3E}">
        <p14:creationId xmlns:p14="http://schemas.microsoft.com/office/powerpoint/2010/main" val="40558414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5778"/>
            <a:ext cx="8229600" cy="1143000"/>
          </a:xfrm>
        </p:spPr>
        <p:txBody>
          <a:bodyPr/>
          <a:lstStyle/>
          <a:p>
            <a:r>
              <a:rPr lang="ru-RU" b="1" dirty="0" smtClean="0"/>
              <a:t>Отзыв и его синонимы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4776712"/>
              </p:ext>
            </p:extLst>
          </p:nvPr>
        </p:nvGraphicFramePr>
        <p:xfrm>
          <a:off x="1524000" y="1512446"/>
          <a:ext cx="6864424" cy="4373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8893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7550"/>
            <a:ext cx="8229600" cy="1143000"/>
          </a:xfrm>
        </p:spPr>
        <p:txBody>
          <a:bodyPr/>
          <a:lstStyle/>
          <a:p>
            <a:r>
              <a:rPr lang="ru-RU" b="1" dirty="0" smtClean="0"/>
              <a:t>Цель отзыва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04310599"/>
              </p:ext>
            </p:extLst>
          </p:nvPr>
        </p:nvGraphicFramePr>
        <p:xfrm>
          <a:off x="1524000" y="1268760"/>
          <a:ext cx="6360368" cy="430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6677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5778"/>
            <a:ext cx="8229600" cy="1143000"/>
          </a:xfrm>
        </p:spPr>
        <p:txBody>
          <a:bodyPr/>
          <a:lstStyle/>
          <a:p>
            <a:r>
              <a:rPr lang="ru-RU" b="1" dirty="0" smtClean="0"/>
              <a:t>Как  писать отзыв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132238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414141"/>
                </a:solidFill>
              </a:rPr>
              <a:t>Отзыв о прочитанной книге – это свободное </a:t>
            </a:r>
            <a:r>
              <a:rPr lang="ru-RU" sz="3200" dirty="0" smtClean="0">
                <a:solidFill>
                  <a:srgbClr val="414141"/>
                </a:solidFill>
              </a:rPr>
              <a:t>сочинение с высказыванием  собственного мнения о книге. </a:t>
            </a:r>
          </a:p>
          <a:p>
            <a:r>
              <a:rPr lang="ru-RU" sz="3200" dirty="0">
                <a:solidFill>
                  <a:srgbClr val="414141"/>
                </a:solidFill>
              </a:rPr>
              <a:t>Отзыв может быть написан в виде </a:t>
            </a:r>
            <a:r>
              <a:rPr lang="ru-RU" sz="3200" dirty="0" smtClean="0">
                <a:solidFill>
                  <a:srgbClr val="414141"/>
                </a:solidFill>
              </a:rPr>
              <a:t>рассуждения.</a:t>
            </a:r>
          </a:p>
          <a:p>
            <a:r>
              <a:rPr lang="ru-RU" sz="3200" dirty="0" smtClean="0">
                <a:solidFill>
                  <a:srgbClr val="414141"/>
                </a:solidFill>
              </a:rPr>
              <a:t>Общей </a:t>
            </a:r>
            <a:r>
              <a:rPr lang="ru-RU" sz="3200" dirty="0">
                <a:solidFill>
                  <a:srgbClr val="414141"/>
                </a:solidFill>
              </a:rPr>
              <a:t>схемы </a:t>
            </a:r>
            <a:r>
              <a:rPr lang="ru-RU" sz="3200" dirty="0" smtClean="0">
                <a:solidFill>
                  <a:srgbClr val="414141"/>
                </a:solidFill>
              </a:rPr>
              <a:t>нет и не может быть, она не только не поможет, но и навредит.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87824" y="4763901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 smtClean="0">
                <a:solidFill>
                  <a:srgbClr val="414141"/>
                </a:solidFill>
              </a:rPr>
              <a:t>Возможны </a:t>
            </a:r>
            <a:r>
              <a:rPr lang="ru-RU" sz="3200" dirty="0">
                <a:solidFill>
                  <a:srgbClr val="414141"/>
                </a:solidFill>
              </a:rPr>
              <a:t>только лишь некоторые отдельные рекомендации.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9839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7550"/>
            <a:ext cx="8147248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Что обычно содержит отзыв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143124"/>
            <a:ext cx="6912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414141"/>
                </a:solidFill>
              </a:rPr>
              <a:t>Краткие сведения о книге </a:t>
            </a:r>
            <a:r>
              <a:rPr lang="ru-RU" sz="3200" dirty="0" smtClean="0">
                <a:solidFill>
                  <a:srgbClr val="414141"/>
                </a:solidFill>
              </a:rPr>
              <a:t>(имя автора, название произведения, место и время событий повествования).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414141"/>
                </a:solidFill>
              </a:rPr>
              <a:t>Тезис</a:t>
            </a:r>
            <a:r>
              <a:rPr lang="ru-RU" sz="3200" dirty="0" smtClean="0">
                <a:solidFill>
                  <a:srgbClr val="414141"/>
                </a:solidFill>
              </a:rPr>
              <a:t> (мнение читателя о книге: какие поступки героев книги и какие их черты вас взволновали).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1720" y="4659002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414141"/>
                </a:solidFill>
              </a:rPr>
              <a:t>Вывод</a:t>
            </a:r>
            <a:r>
              <a:rPr lang="ru-RU" sz="3200" dirty="0" smtClean="0">
                <a:solidFill>
                  <a:srgbClr val="414141"/>
                </a:solidFill>
              </a:rPr>
              <a:t> (общая оценка книги: чему книга научила, можешь ли ее кому-либо порекомендовать).</a:t>
            </a:r>
            <a:endParaRPr lang="ru-RU" sz="3200" dirty="0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535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0462"/>
            <a:ext cx="8147248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Советы к  написанию отзыва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121352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414141"/>
                </a:solidFill>
              </a:rPr>
              <a:t>Выберите форму отзыва. Это может быть просто сочинение или письмо другу, в издательство, автору книги, литературному герою и т.д.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414141"/>
                </a:solidFill>
              </a:rPr>
              <a:t>В заглавии отзыва постарайтесь отразить его основную мысль.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3728" y="4142229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414141"/>
                </a:solidFill>
              </a:rPr>
              <a:t>Пишите просто и искренне, так, как будто рассказываете о книге лучшему другу.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414141"/>
                </a:solidFill>
              </a:rPr>
              <a:t>Избегайте таких слов, которыми </a:t>
            </a:r>
            <a:r>
              <a:rPr lang="ru-RU" sz="3100" dirty="0" smtClean="0">
                <a:solidFill>
                  <a:srgbClr val="414141"/>
                </a:solidFill>
              </a:rPr>
              <a:t>пишут многие, то есть штампов.</a:t>
            </a:r>
            <a:endParaRPr lang="ru-RU" sz="3100" dirty="0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831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0462"/>
            <a:ext cx="7931224" cy="1143000"/>
          </a:xfrm>
        </p:spPr>
        <p:txBody>
          <a:bodyPr>
            <a:noAutofit/>
          </a:bodyPr>
          <a:lstStyle/>
          <a:p>
            <a:r>
              <a:rPr lang="ru-RU" b="1" dirty="0"/>
              <a:t>Вопросы, которые могут помочь при написании отзыва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1121352"/>
            <a:ext cx="7272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414141"/>
                </a:solidFill>
              </a:rPr>
              <a:t>О чем книга? Какая тема и основная мысль произведения?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100" dirty="0">
                <a:solidFill>
                  <a:srgbClr val="414141"/>
                </a:solidFill>
              </a:rPr>
              <a:t>Что ты знаешь об авторе книги? </a:t>
            </a:r>
            <a:endParaRPr lang="ru-RU" sz="3100" dirty="0" smtClean="0">
              <a:solidFill>
                <a:srgbClr val="414141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414141"/>
                </a:solidFill>
              </a:rPr>
              <a:t>Что (какие места в книге) произвело наиболее сильное впечатление?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100" dirty="0">
                <a:solidFill>
                  <a:srgbClr val="414141"/>
                </a:solidFill>
              </a:rPr>
              <a:t>П</a:t>
            </a:r>
            <a:r>
              <a:rPr lang="ru-RU" sz="3100" dirty="0" smtClean="0">
                <a:solidFill>
                  <a:srgbClr val="414141"/>
                </a:solidFill>
              </a:rPr>
              <a:t>онравилась ли книга и чем?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414141"/>
                </a:solidFill>
              </a:rPr>
              <a:t>Кто из героев книги особенно понравился и почему?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9534" y="4871591"/>
            <a:ext cx="62646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414141"/>
                </a:solidFill>
              </a:rPr>
              <a:t>Кто главные герои и как ты их охарактеризуешь?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414141"/>
                </a:solidFill>
              </a:rPr>
              <a:t>С кем из персонажей хочешь подружиться? Почему?</a:t>
            </a:r>
            <a:endParaRPr lang="ru-RU" sz="3100" dirty="0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340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0462"/>
            <a:ext cx="7931224" cy="1143000"/>
          </a:xfrm>
        </p:spPr>
        <p:txBody>
          <a:bodyPr>
            <a:noAutofit/>
          </a:bodyPr>
          <a:lstStyle/>
          <a:p>
            <a:r>
              <a:rPr lang="ru-RU" b="1" dirty="0"/>
              <a:t>Вопросы, которые могут помочь при написании отзыва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1121352"/>
            <a:ext cx="727280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414141"/>
                </a:solidFill>
              </a:rPr>
              <a:t>Где и в какое время происходили события, описанные в книге?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100" dirty="0">
                <a:solidFill>
                  <a:srgbClr val="414141"/>
                </a:solidFill>
              </a:rPr>
              <a:t>Что ты знаешь об </a:t>
            </a:r>
            <a:r>
              <a:rPr lang="ru-RU" sz="3100" dirty="0" smtClean="0">
                <a:solidFill>
                  <a:srgbClr val="414141"/>
                </a:solidFill>
              </a:rPr>
              <a:t>этом периоде из других книг или фильмов?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414141"/>
                </a:solidFill>
              </a:rPr>
              <a:t>Есть ли в книге какие-то природные особенности, на которые обращает внимание автор? Почему?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9534" y="4381721"/>
            <a:ext cx="626469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414141"/>
                </a:solidFill>
              </a:rPr>
              <a:t>Что тебе запомнилось из книги или показалось необычным?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414141"/>
                </a:solidFill>
              </a:rPr>
              <a:t>О чем думал (размышлял) после прочтения книги? Чему книга научила тебя?</a:t>
            </a:r>
          </a:p>
        </p:txBody>
      </p:sp>
    </p:spTree>
    <p:extLst>
      <p:ext uri="{BB962C8B-B14F-4D97-AF65-F5344CB8AC3E}">
        <p14:creationId xmlns:p14="http://schemas.microsoft.com/office/powerpoint/2010/main" val="28114271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14141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447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Как  написать  отзыв о книге</vt:lpstr>
      <vt:lpstr>Что такое отзыв</vt:lpstr>
      <vt:lpstr>Отзыв и его синонимы</vt:lpstr>
      <vt:lpstr>Цель отзыва</vt:lpstr>
      <vt:lpstr>Как  писать отзыв</vt:lpstr>
      <vt:lpstr>Что обычно содержит отзыв</vt:lpstr>
      <vt:lpstr>Советы к  написанию отзыва</vt:lpstr>
      <vt:lpstr>Вопросы, которые могут помочь при написании отзыва</vt:lpstr>
      <vt:lpstr>Вопросы, которые могут помочь при написании отзыва</vt:lpstr>
      <vt:lpstr>И, наконец…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написать отзыв</dc:title>
  <dc:creator>Зав. библиотекой</dc:creator>
  <cp:lastModifiedBy>Дима</cp:lastModifiedBy>
  <cp:revision>30</cp:revision>
  <dcterms:created xsi:type="dcterms:W3CDTF">2016-09-30T11:16:49Z</dcterms:created>
  <dcterms:modified xsi:type="dcterms:W3CDTF">2023-10-07T07:59:49Z</dcterms:modified>
</cp:coreProperties>
</file>