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3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5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8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9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7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0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2EAD-5128-4BD4-876B-C3D99D2A75A2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B601-1F3E-451D-8AED-E49C4D800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2247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социально-психологического тестирования  подростков, направленного на раннее выявление немедицинского потребления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 в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 году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9398" y="4798336"/>
            <a:ext cx="3488602" cy="11407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Дейнега Е.Ю.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0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Нормативно-правовые документы социально-психологического тестирования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Федеральный Закон от 7 июня 2013 года № 120-ФЗ «О внесении изменений в отдельные законодательные акты Российской Федерации по вопросам профилактики незаконного (немедицинского) потребления наркотических средств и психотропных веществ»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Федеральный Закон Российской Федерации от 24 июня 1999 года №120-ФЗ«Об основах системы профилактики безнадзорности и правонарушений несовершеннолетних».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Федеральный Закон Российской Федерации от 29 декабря 2012 года №272-ФЗ «Об образовании в Российской Федерации». Статья 28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•Приказ Министерства образования и науки Российской Федерации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Минобрнауки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России) № 658 от 16.06.2014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 Распоряжение Министерства образования Московской области от 27 августа 2021 года №8-561</a:t>
            </a:r>
          </a:p>
        </p:txBody>
      </p:sp>
    </p:spTree>
    <p:extLst>
      <p:ext uri="{BB962C8B-B14F-4D97-AF65-F5344CB8AC3E}">
        <p14:creationId xmlns:p14="http://schemas.microsoft.com/office/powerpoint/2010/main" val="166373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149628"/>
            <a:ext cx="10507287" cy="62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7941"/>
            <a:ext cx="9144000" cy="58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не нужно бояться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 результатам тестирования не может быть поставлен диагноз (Например: наркомания).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выявляет насколько тестируемый подвержен тем или иным рискам вовлечения в их употребление ПАВ.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-Тестирование не является основанием для постановки на учет в наркологический диспансер.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-Тестируемый- ребенок, подросток- не может быть скомпрометирован результатами тестирования.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07" y="443620"/>
            <a:ext cx="9144000" cy="59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7818"/>
            <a:ext cx="9144000" cy="59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94" y="896292"/>
            <a:ext cx="8437831" cy="50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188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Организация социально-психологического тестирования  подростков, направленного на раннее выявление немедицинского потребления психоактивных веществ в 2024-2025 учебном году</vt:lpstr>
      <vt:lpstr>Нормативно-правовые документы социально-психологического тестирования </vt:lpstr>
      <vt:lpstr>Презентация PowerPoint</vt:lpstr>
      <vt:lpstr>Презентация PowerPoint</vt:lpstr>
      <vt:lpstr>Чего не нужно бояться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социально-психологического тестирования  подростков, направленного на раннее выявление немедицинского потребления психоактивных веществ в 2021-2022 учебном году</dc:title>
  <dc:creator>к-319</dc:creator>
  <cp:lastModifiedBy>user212</cp:lastModifiedBy>
  <cp:revision>5</cp:revision>
  <dcterms:created xsi:type="dcterms:W3CDTF">2021-09-16T13:15:36Z</dcterms:created>
  <dcterms:modified xsi:type="dcterms:W3CDTF">2024-11-01T09:19:02Z</dcterms:modified>
</cp:coreProperties>
</file>