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6" r:id="rId6"/>
    <p:sldId id="268" r:id="rId7"/>
    <p:sldId id="269" r:id="rId8"/>
    <p:sldId id="270" r:id="rId9"/>
    <p:sldId id="271" r:id="rId10"/>
    <p:sldId id="275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5" r:id="rId19"/>
    <p:sldId id="287" r:id="rId20"/>
    <p:sldId id="288" r:id="rId21"/>
    <p:sldId id="291" r:id="rId22"/>
    <p:sldId id="292" r:id="rId23"/>
    <p:sldId id="295" r:id="rId24"/>
    <p:sldId id="298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37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5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6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5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8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1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1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9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2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6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6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0932-BE3D-47B1-9F58-CFC3C526E025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BCCA-0B65-45A1-8D37-A47A82CEAF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1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5183"/>
            <a:ext cx="10657184" cy="688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 ТЕХНОЛОГИИ НА УРОКАХ И ВО ВНЕУРОЧНОЙ ДЕЯТЕЛЬНОСТИ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4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84249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этих книгах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 найдете еще много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интересных упражнений: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развития общей и мелкой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моторики;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развития межполушарного взаимодействия,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 правильной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координации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движений; </a:t>
            </a:r>
          </a:p>
          <a:p>
            <a:pPr marL="285750" indent="-285750">
              <a:buFontTx/>
              <a:buChar char="-"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 развития быстроты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реакции 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ловкости; </a:t>
            </a:r>
          </a:p>
          <a:p>
            <a:pPr marL="285750" indent="-285750">
              <a:buFontTx/>
              <a:buChar char="-"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ля развития чувства ритма; </a:t>
            </a:r>
          </a:p>
          <a:p>
            <a:pPr marL="285750" indent="-285750"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формирования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пространственных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представлений; </a:t>
            </a:r>
          </a:p>
          <a:p>
            <a:pPr marL="285750" indent="-285750">
              <a:buFontTx/>
              <a:buChar char="-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нормализации мышечного тонуса и обучение релаксации.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1628800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Физкультминутки в начальной школе – представляют собой комплекс физических упражнений, направленных на снижение усталости и составлены таким образом, чтобы выполняя их, были охвачены всевозможные группы мышц.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162880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содержанию физкультминутки в начальной школе способствуют снятию локального утомления и предназначаются для определённого действия на конкретную область тела</a:t>
            </a:r>
          </a:p>
        </p:txBody>
      </p:sp>
    </p:spTree>
    <p:extLst>
      <p:ext uri="{BB962C8B-B14F-4D97-AF65-F5344CB8AC3E}">
        <p14:creationId xmlns:p14="http://schemas.microsoft.com/office/powerpoint/2010/main" val="11425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esktop\Фото физминутки\carpetlettersgamebo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052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1196752"/>
            <a:ext cx="46085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возможного исключения близорукости и впоследствии её исключения проводится специальная гимнастика для глаз.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\Desktop\Фото физминутки\тренинги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15873" b="15342"/>
          <a:stretch/>
        </p:blipFill>
        <p:spPr bwMode="auto">
          <a:xfrm>
            <a:off x="2915816" y="548680"/>
            <a:ext cx="3312368" cy="50844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1\Desktop\Фото физминутки\small[2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2886"/>
          <a:stretch/>
        </p:blipFill>
        <p:spPr bwMode="auto">
          <a:xfrm>
            <a:off x="395536" y="332656"/>
            <a:ext cx="220501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Фото физминутки\imgpreview[1]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1778863"/>
            <a:ext cx="2414765" cy="383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физминутки\imgpreview[2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59228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Фото физминутки\0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r="18876" b="34227"/>
          <a:stretch/>
        </p:blipFill>
        <p:spPr bwMode="auto">
          <a:xfrm>
            <a:off x="4571999" y="1778863"/>
            <a:ext cx="2304257" cy="383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1196752"/>
            <a:ext cx="82089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Главная цель игровой двигательной переменки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дать возможность каждому ребенку побыть в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движении; </a:t>
            </a: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снизить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утомление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</a:t>
            </a: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повысить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удержать умственную активность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детей; </a:t>
            </a: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обеспечить отдых;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5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340768"/>
            <a:ext cx="84249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снять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статическое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напряжение; </a:t>
            </a:r>
          </a:p>
          <a:p>
            <a:pPr marL="285750" indent="-28575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почувствовать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тело;  </a:t>
            </a:r>
          </a:p>
          <a:p>
            <a:pPr marL="285750" indent="-28575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показать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ребенку значение двигательной активности в жизни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человека; </a:t>
            </a:r>
          </a:p>
          <a:p>
            <a:pPr marL="285750" indent="-28575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учить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видеть многообразие окружающего мира и себя в этом мире.</a:t>
            </a:r>
          </a:p>
        </p:txBody>
      </p:sp>
    </p:spTree>
    <p:extLst>
      <p:ext uri="{BB962C8B-B14F-4D97-AF65-F5344CB8AC3E}">
        <p14:creationId xmlns:p14="http://schemas.microsoft.com/office/powerpoint/2010/main" val="40805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Фото физминутки\94fb0409ed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800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780928"/>
            <a:ext cx="41767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9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412776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Ритмика – искусство синтетическое. Оно позволяет решать задачи физического, музыкально-ритмического, эстетического и, в целом, психического развития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"/>
            <a:ext cx="993710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1412776"/>
            <a:ext cx="80648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мешает нам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пониманию значения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здоровьесберегающих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технологий в учебном заведении?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1\Desktop\Фото физминутки\IMG_07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/>
          <a:stretch/>
        </p:blipFill>
        <p:spPr bwMode="auto">
          <a:xfrm>
            <a:off x="827370" y="1132762"/>
            <a:ext cx="7489259" cy="474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1\Desktop\Фото физминутки\IMG_0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9"/>
          <a:stretch/>
        </p:blipFill>
        <p:spPr bwMode="auto">
          <a:xfrm>
            <a:off x="755576" y="764704"/>
            <a:ext cx="7632848" cy="49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Desktop\Фото физминутки\IMG_0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5317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1\Desktop\Фото физминутки\IMG_0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5" y="620688"/>
            <a:ext cx="781537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\Desktop\Фото физминутки\IMG_08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1"/>
          <a:stretch/>
        </p:blipFill>
        <p:spPr bwMode="auto">
          <a:xfrm>
            <a:off x="899592" y="548680"/>
            <a:ext cx="729702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6408" y="242088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ЗДОРОВОМ ТЕЛЕ – ЗДОРОВЫЙ ДУХ 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61256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081" y="1274564"/>
            <a:ext cx="82809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Ведь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здоровьесберегающие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технологии –это </a:t>
            </a:r>
            <a:r>
              <a:rPr lang="ru-RU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система работы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образовательного пространства по сохранению и развитию здоровья всех его участников –взрослых и детей, поэтому проблему сохранения здоровья надо решать </a:t>
            </a:r>
            <a:r>
              <a:rPr lang="ru-RU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комплексно, а не эпизодически.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4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6854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Современное традиционное состояние школьного образования можно охарактеризовать, по меньшей мере, следующими тенденциями: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снижением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активности школьников в учебной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деятельности; </a:t>
            </a: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замедлением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их психического и физического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развития; </a:t>
            </a: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ухудшением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27468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464" y="1196752"/>
            <a:ext cx="78488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напряжённой социальной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обстановкой; </a:t>
            </a: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неблагоприятным экологическим состоянием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природы; </a:t>
            </a:r>
          </a:p>
          <a:p>
            <a:pPr marL="457200" indent="-457200">
              <a:buFontTx/>
              <a:buChar char="-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Ухудшением генетического фонда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556" y="1124744"/>
            <a:ext cx="799288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Основными задачами педагогического коллектива являются: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исследование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оценка состояния здоровья детей и резервов здоровья в процессе учебной деятельности;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формирование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установки на здоровый образ жизни;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сохранение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укрепление здоровья детей через приобщение к здоровому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0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700808"/>
            <a:ext cx="8136904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Знать, как действовать –половина дела, 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другая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половина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знать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когда совершить действие.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20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ГИМНАСТИКА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6"/>
          <a:stretch/>
        </p:blipFill>
        <p:spPr>
          <a:xfrm>
            <a:off x="323529" y="1556792"/>
            <a:ext cx="4968552" cy="4104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6098"/>
            <a:ext cx="3207373" cy="40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0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Фото физминутки\мелкая моторика 1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r="16966" b="32614"/>
          <a:stretch/>
        </p:blipFill>
        <p:spPr bwMode="auto">
          <a:xfrm>
            <a:off x="539552" y="404664"/>
            <a:ext cx="337094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Фото физминутки\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r="11956" b="33343"/>
          <a:stretch/>
        </p:blipFill>
        <p:spPr bwMode="auto">
          <a:xfrm>
            <a:off x="5148064" y="404664"/>
            <a:ext cx="3287318" cy="502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363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2012-08-21T21:08:05Z</dcterms:created>
  <dcterms:modified xsi:type="dcterms:W3CDTF">2012-08-24T16:51:50Z</dcterms:modified>
</cp:coreProperties>
</file>