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19.12.2000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ic.tonkosti.ru/images/2/2b/%D0%92%D0%B8%D0%B4_%D0%BD%D0%B0_%D0%98%D1%81%D1%82%D0%BE%D1%80%D0%B8%D1%87%D0%B5%D1%81%D0%BA%D0%B8%D0%B9_%D0%BC%D1%83%D0%B7%D0%B5%D0%B9,_%D0%9A%D1%80%D0%B0%D1%81%D0%BD%D0%B0%D1%8F_%D0%9F%D0%BB%D0%BE%D1%89%D0%B0%D0%B4%D1%8C,_%D0%9C%D0%BE%D1%81%D0%BA%D0%B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55911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14 декабря 2013 года ребята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3-5 классов МБОУ Кубинской СОШ №2 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им. Героя Советского Союза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БезбородоваВ.П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посетили 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Московский государственный исторический музей 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00076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Классный руководитель 4 «А» </a:t>
            </a:r>
            <a:r>
              <a:rPr lang="ru-RU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Мартьянова Л.И.</a:t>
            </a:r>
            <a:endParaRPr lang="ru-RU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929330"/>
            <a:ext cx="8229600" cy="22763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http://calligraphy-expo.com/images/stories/logo/moscow_state_historical_museum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285728"/>
            <a:ext cx="4660377" cy="3500462"/>
          </a:xfrm>
          <a:prstGeom prst="rect">
            <a:avLst/>
          </a:prstGeom>
          <a:noFill/>
        </p:spPr>
      </p:pic>
      <p:pic>
        <p:nvPicPr>
          <p:cNvPr id="26627" name="Picture 3" descr="C:\Users\Лариса\Desktop\Исторический музей\IMG_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09631"/>
            <a:ext cx="4375560" cy="5834079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786190"/>
            <a:ext cx="457200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ГОСУДАРСТВЕННЫЙ ИСТОРИЧЕСКИЙ МУЗЕЙ – крупнейший национальный исторический музей России, собрания которого наиболее полно отражают ее многовековую историю и культуру с древнейших времен до наших дней. Его коллекции, формировавшиеся почти полтора столетия, насчитывают около 5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млн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музейных предметов и 14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млн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листов документальных материалов, это 1/12 часть Государственного музейного фонда Российской Федерации.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  Решение о создании Исторического музея принял русский император Александр II в феврале 1872 года. В январе 1873 г. утверждены «Общие основания музея», в которых сформулирована основная цель – «служить наглядной историей», для чего «будут собираться все памятники знаменательных событий истории Русского государства». </a:t>
            </a:r>
          </a:p>
        </p:txBody>
      </p:sp>
      <p:pic>
        <p:nvPicPr>
          <p:cNvPr id="26631" name="Picture 7" descr="http://www.shm.ru/d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28600"/>
            <a:ext cx="66675" cy="6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857892"/>
            <a:ext cx="8229600" cy="29906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C:\Users\Лариса\Desktop\Исторический музей\IMG_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86196" cy="5048261"/>
          </a:xfrm>
          <a:prstGeom prst="rect">
            <a:avLst/>
          </a:prstGeom>
          <a:noFill/>
        </p:spPr>
      </p:pic>
      <p:pic>
        <p:nvPicPr>
          <p:cNvPr id="27651" name="Picture 3" descr="C:\Users\Лариса\Desktop\Исторический музей\IMG_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702" y="285728"/>
            <a:ext cx="3679040" cy="49053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572140"/>
            <a:ext cx="78581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Вот и мы прикоснулись к древнейшей истории…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5016"/>
            <a:ext cx="8229600" cy="4419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8674" name="Picture 2" descr="C:\Users\Лариса\Desktop\Исторический музей\IMG_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000396" cy="4000527"/>
          </a:xfrm>
          <a:prstGeom prst="rect">
            <a:avLst/>
          </a:prstGeom>
          <a:noFill/>
        </p:spPr>
      </p:pic>
      <p:pic>
        <p:nvPicPr>
          <p:cNvPr id="28677" name="Picture 5" descr="C:\Users\Лариса\Desktop\Исторический музей\IMG_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071966" cy="3053975"/>
          </a:xfrm>
          <a:prstGeom prst="rect">
            <a:avLst/>
          </a:prstGeom>
          <a:noFill/>
        </p:spPr>
      </p:pic>
      <p:pic>
        <p:nvPicPr>
          <p:cNvPr id="28678" name="Picture 6" descr="C:\Users\Лариса\Desktop\Исторический музей\IMG_0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071934" cy="30539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5" y="421481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сердце Родины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29198"/>
            <a:ext cx="8229600" cy="1227762"/>
          </a:xfrm>
        </p:spPr>
        <p:txBody>
          <a:bodyPr/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Москва предновогодняя</a:t>
            </a:r>
          </a:p>
          <a:p>
            <a:endParaRPr lang="ru-RU" dirty="0"/>
          </a:p>
        </p:txBody>
      </p:sp>
      <p:pic>
        <p:nvPicPr>
          <p:cNvPr id="4" name="Picture 4" descr="C:\Users\Лариса\Desktop\Исторический музей\IMG_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4357718" cy="2839686"/>
          </a:xfrm>
          <a:prstGeom prst="rect">
            <a:avLst/>
          </a:prstGeom>
          <a:noFill/>
        </p:spPr>
      </p:pic>
      <p:pic>
        <p:nvPicPr>
          <p:cNvPr id="5" name="Picture 3" descr="C:\Users\Лариса\Desktop\Исторический музей\IMG_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053975" cy="3643338"/>
          </a:xfrm>
          <a:prstGeom prst="rect">
            <a:avLst/>
          </a:prstGeom>
          <a:noFill/>
        </p:spPr>
      </p:pic>
      <p:pic>
        <p:nvPicPr>
          <p:cNvPr id="29699" name="Picture 3" descr="C:\Users\Лариса\Desktop\Исторический музей\IMG_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52"/>
            <a:ext cx="2946800" cy="39290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4357694"/>
            <a:ext cx="3857652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Москва предновогодняя</a:t>
            </a:r>
            <a:endParaRPr lang="ru-RU" sz="3600" b="1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</TotalTime>
  <Words>159</Words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6</cp:revision>
  <dcterms:created xsi:type="dcterms:W3CDTF">2000-12-19T07:23:45Z</dcterms:created>
  <dcterms:modified xsi:type="dcterms:W3CDTF">2000-12-19T08:17:10Z</dcterms:modified>
</cp:coreProperties>
</file>