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B5E61-A32E-4044-ACFD-754A520F741F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250D4E-CA62-4065-B558-AEE21AA856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50D4E-CA62-4065-B558-AEE21AA8569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DE33EF-74F2-479B-A3C8-230FFFFAD952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6B7349-CF50-40C7-8B77-0CE28C39DC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DE33EF-74F2-479B-A3C8-230FFFFAD952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6B7349-CF50-40C7-8B77-0CE28C39DC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DE33EF-74F2-479B-A3C8-230FFFFAD952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6B7349-CF50-40C7-8B77-0CE28C39DC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DE33EF-74F2-479B-A3C8-230FFFFAD952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6B7349-CF50-40C7-8B77-0CE28C39DC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DE33EF-74F2-479B-A3C8-230FFFFAD952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6B7349-CF50-40C7-8B77-0CE28C39DC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DE33EF-74F2-479B-A3C8-230FFFFAD952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6B7349-CF50-40C7-8B77-0CE28C39DC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DE33EF-74F2-479B-A3C8-230FFFFAD952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6B7349-CF50-40C7-8B77-0CE28C39DC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DE33EF-74F2-479B-A3C8-230FFFFAD952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6B7349-CF50-40C7-8B77-0CE28C39DC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DE33EF-74F2-479B-A3C8-230FFFFAD952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6B7349-CF50-40C7-8B77-0CE28C39DC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DE33EF-74F2-479B-A3C8-230FFFFAD952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6B7349-CF50-40C7-8B77-0CE28C39DC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DE33EF-74F2-479B-A3C8-230FFFFAD952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6B7349-CF50-40C7-8B77-0CE28C39DC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FDE33EF-74F2-479B-A3C8-230FFFFAD952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46B7349-CF50-40C7-8B77-0CE28C39DC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>
                <a:latin typeface="Bookman Old Style" pitchFamily="18" charset="0"/>
              </a:rPr>
              <a:t>Свирель – дудочка волшебница</a:t>
            </a:r>
            <a:endParaRPr lang="ru-RU" sz="6000" dirty="0"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8064466" cy="914400"/>
          </a:xfrm>
        </p:spPr>
        <p:txBody>
          <a:bodyPr>
            <a:noAutofit/>
          </a:bodyPr>
          <a:lstStyle/>
          <a:p>
            <a:r>
              <a:rPr lang="ru-RU" sz="3200" smtClean="0">
                <a:latin typeface="Book Antiqua" pitchFamily="18" charset="0"/>
              </a:rPr>
              <a:t>Ансамбль свирелистов</a:t>
            </a:r>
          </a:p>
          <a:p>
            <a:r>
              <a:rPr lang="ru-RU" sz="3200" smtClean="0">
                <a:latin typeface="Book Antiqua" pitchFamily="18" charset="0"/>
              </a:rPr>
              <a:t> </a:t>
            </a:r>
            <a:r>
              <a:rPr lang="ru-RU" sz="3200" dirty="0" err="1" smtClean="0">
                <a:latin typeface="Book Antiqua" pitchFamily="18" charset="0"/>
              </a:rPr>
              <a:t>КубинскойСОШ</a:t>
            </a:r>
            <a:r>
              <a:rPr lang="ru-RU" sz="3200" dirty="0" smtClean="0">
                <a:latin typeface="Book Antiqua" pitchFamily="18" charset="0"/>
              </a:rPr>
              <a:t> №2 </a:t>
            </a:r>
          </a:p>
          <a:p>
            <a:r>
              <a:rPr lang="ru-RU" sz="3200" dirty="0" smtClean="0">
                <a:latin typeface="Book Antiqua" pitchFamily="18" charset="0"/>
              </a:rPr>
              <a:t>им. Безбородова</a:t>
            </a:r>
          </a:p>
          <a:p>
            <a:r>
              <a:rPr lang="ru-RU" sz="3200" dirty="0" smtClean="0">
                <a:latin typeface="Book Antiqua" pitchFamily="18" charset="0"/>
              </a:rPr>
              <a:t>Руководитель: Прокофьев И.А.</a:t>
            </a:r>
          </a:p>
          <a:p>
            <a:endParaRPr lang="ru-RU" sz="3200" dirty="0">
              <a:latin typeface="Book Antiqua" pitchFamily="18" charset="0"/>
            </a:endParaRPr>
          </a:p>
        </p:txBody>
      </p:sp>
      <p:pic>
        <p:nvPicPr>
          <p:cNvPr id="4" name="Picture 4" descr="IMG_1465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>
          <a:xfrm>
            <a:off x="428596" y="500042"/>
            <a:ext cx="2838211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30410_1121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P1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2372"/>
            <a:ext cx="9144000" cy="6465627"/>
          </a:xfrm>
          <a:prstGeom prst="rect">
            <a:avLst/>
          </a:prstGeom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P1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2373"/>
            <a:ext cx="9144000" cy="6073254"/>
          </a:xfrm>
          <a:prstGeom prst="rect">
            <a:avLst/>
          </a:prstGeom>
        </p:spPr>
      </p:pic>
      <p:pic>
        <p:nvPicPr>
          <p:cNvPr id="3" name="Рисунок 2" descr="IMGP10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57222" y="0"/>
            <a:ext cx="9858444" cy="6857999"/>
          </a:xfrm>
          <a:prstGeom prst="rect">
            <a:avLst/>
          </a:prstGeom>
        </p:spPr>
      </p:pic>
      <p:pic>
        <p:nvPicPr>
          <p:cNvPr id="4" name="Рисунок 3" descr="IMGP10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92373"/>
            <a:ext cx="9144000" cy="6073254"/>
          </a:xfrm>
          <a:prstGeom prst="rect">
            <a:avLst/>
          </a:prstGeom>
        </p:spPr>
      </p:pic>
      <p:pic>
        <p:nvPicPr>
          <p:cNvPr id="5" name="Рисунок 4" descr="IMGP10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428660" y="0"/>
            <a:ext cx="10163424" cy="6857999"/>
          </a:xfrm>
          <a:prstGeom prst="rect">
            <a:avLst/>
          </a:prstGeom>
        </p:spPr>
      </p:pic>
      <p:pic>
        <p:nvPicPr>
          <p:cNvPr id="6" name="Рисунок 5" descr="IMGP103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94530" y="0"/>
            <a:ext cx="470636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САМЫЕ ЮНЫЕ СВИРЕЛИСТЫ</a:t>
            </a:r>
            <a:endParaRPr lang="ru-RU" dirty="0"/>
          </a:p>
        </p:txBody>
      </p:sp>
      <p:pic>
        <p:nvPicPr>
          <p:cNvPr id="5" name="Содержимое 4" descr="IMGP105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"/>
            <a:ext cx="3857652" cy="5459992"/>
          </a:xfrm>
        </p:spPr>
      </p:pic>
      <p:pic>
        <p:nvPicPr>
          <p:cNvPr id="6" name="Содержимое 5" descr="IMGP106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6314" y="0"/>
            <a:ext cx="3786214" cy="5429264"/>
          </a:xfrm>
        </p:spPr>
      </p:pic>
      <p:pic>
        <p:nvPicPr>
          <p:cNvPr id="7" name="Рисунок 6" descr="IMGP10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428660" y="0"/>
            <a:ext cx="10072758" cy="6857999"/>
          </a:xfrm>
          <a:prstGeom prst="rect">
            <a:avLst/>
          </a:prstGeom>
        </p:spPr>
      </p:pic>
      <p:pic>
        <p:nvPicPr>
          <p:cNvPr id="8" name="Рисунок 7" descr="IMGP10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642974" y="-82126"/>
            <a:ext cx="10501386" cy="6940125"/>
          </a:xfrm>
          <a:prstGeom prst="rect">
            <a:avLst/>
          </a:prstGeom>
        </p:spPr>
      </p:pic>
      <p:pic>
        <p:nvPicPr>
          <p:cNvPr id="10" name="Рисунок 9" descr="IMGP105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857288" y="0"/>
            <a:ext cx="10644262" cy="6857999"/>
          </a:xfrm>
          <a:prstGeom prst="rect">
            <a:avLst/>
          </a:prstGeom>
        </p:spPr>
      </p:pic>
      <p:pic>
        <p:nvPicPr>
          <p:cNvPr id="11" name="Рисунок 10" descr="IMGP108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1071602" y="0"/>
            <a:ext cx="5429288" cy="6858000"/>
          </a:xfrm>
          <a:prstGeom prst="rect">
            <a:avLst/>
          </a:prstGeom>
        </p:spPr>
      </p:pic>
      <p:pic>
        <p:nvPicPr>
          <p:cNvPr id="12" name="Рисунок 11" descr="IMGP108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89060" y="0"/>
            <a:ext cx="4554940" cy="6858000"/>
          </a:xfrm>
          <a:prstGeom prst="rect">
            <a:avLst/>
          </a:prstGeom>
        </p:spPr>
      </p:pic>
      <p:pic>
        <p:nvPicPr>
          <p:cNvPr id="13" name="Рисунок 12" descr="IMGP109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357222" y="-82126"/>
            <a:ext cx="10215634" cy="6940125"/>
          </a:xfrm>
          <a:prstGeom prst="rect">
            <a:avLst/>
          </a:prstGeom>
        </p:spPr>
      </p:pic>
      <p:pic>
        <p:nvPicPr>
          <p:cNvPr id="14" name="Рисунок 13" descr="IMGP1117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642974" y="-79594"/>
            <a:ext cx="10501386" cy="6937593"/>
          </a:xfrm>
          <a:prstGeom prst="rect">
            <a:avLst/>
          </a:prstGeom>
        </p:spPr>
      </p:pic>
      <p:pic>
        <p:nvPicPr>
          <p:cNvPr id="15" name="Рисунок 14" descr="IMGP115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357222" y="-129572"/>
            <a:ext cx="10287072" cy="6987572"/>
          </a:xfrm>
          <a:prstGeom prst="rect">
            <a:avLst/>
          </a:prstGeom>
        </p:spPr>
      </p:pic>
      <p:pic>
        <p:nvPicPr>
          <p:cNvPr id="17" name="Рисунок 16" descr="IMGP1160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-366810"/>
            <a:ext cx="10287040" cy="7510586"/>
          </a:xfrm>
          <a:prstGeom prst="rect">
            <a:avLst/>
          </a:prstGeom>
        </p:spPr>
      </p:pic>
      <p:pic>
        <p:nvPicPr>
          <p:cNvPr id="18" name="Рисунок 17" descr="IMGP118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-571528"/>
            <a:ext cx="10272592" cy="7786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20130405_124600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14350" y="500042"/>
            <a:ext cx="8272492" cy="585791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IMG_20130405_1216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_20130410_1120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30410_1120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30410_1120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20130410_1142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35</TotalTime>
  <Words>22</Words>
  <Application>Microsoft Office PowerPoint</Application>
  <PresentationFormat>Экран (4:3)</PresentationFormat>
  <Paragraphs>7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Свирель – дудочка волшебница</vt:lpstr>
      <vt:lpstr>Слайд 2</vt:lpstr>
      <vt:lpstr>Слайд 3</vt:lpstr>
      <vt:lpstr>САМЫЕ ЮНЫЕ СВИРЕЛИСТЫ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Свирель – дудочка волшебница</dc:title>
  <dc:creator>User114</dc:creator>
  <cp:lastModifiedBy>Пользователь</cp:lastModifiedBy>
  <cp:revision>7</cp:revision>
  <dcterms:created xsi:type="dcterms:W3CDTF">2012-04-19T04:39:24Z</dcterms:created>
  <dcterms:modified xsi:type="dcterms:W3CDTF">2015-12-06T09:54:35Z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1680656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