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D6989-E239-4930-A20A-7A913F53A554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40E82-4751-46F4-AA77-4C9A69DD0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83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D6989-E239-4930-A20A-7A913F53A554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40E82-4751-46F4-AA77-4C9A69DD0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93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D6989-E239-4930-A20A-7A913F53A554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40E82-4751-46F4-AA77-4C9A69DD0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88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D6989-E239-4930-A20A-7A913F53A554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40E82-4751-46F4-AA77-4C9A69DD0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35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D6989-E239-4930-A20A-7A913F53A554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40E82-4751-46F4-AA77-4C9A69DD0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92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D6989-E239-4930-A20A-7A913F53A554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40E82-4751-46F4-AA77-4C9A69DD0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4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D6989-E239-4930-A20A-7A913F53A554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40E82-4751-46F4-AA77-4C9A69DD0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06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D6989-E239-4930-A20A-7A913F53A554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40E82-4751-46F4-AA77-4C9A69DD0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28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D6989-E239-4930-A20A-7A913F53A554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40E82-4751-46F4-AA77-4C9A69DD0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75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D6989-E239-4930-A20A-7A913F53A554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40E82-4751-46F4-AA77-4C9A69DD0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92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D6989-E239-4930-A20A-7A913F53A554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40E82-4751-46F4-AA77-4C9A69DD0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95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D6989-E239-4930-A20A-7A913F53A554}" type="datetimeFigureOut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40E82-4751-46F4-AA77-4C9A69DD0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182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9612" y="1500186"/>
            <a:ext cx="10563225" cy="1616075"/>
          </a:xfrm>
        </p:spPr>
        <p:txBody>
          <a:bodyPr>
            <a:noAutofit/>
          </a:bodyPr>
          <a:lstStyle/>
          <a:p>
            <a:r>
              <a:rPr lang="ru-RU" sz="96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СИМВОЛЫ РОССИИ</a:t>
            </a:r>
            <a:endParaRPr lang="ru-RU" sz="9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2425" y="5002213"/>
            <a:ext cx="3805237" cy="1655762"/>
          </a:xfrm>
        </p:spPr>
        <p:txBody>
          <a:bodyPr>
            <a:normAutofit fontScale="92500" lnSpcReduction="20000"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Разговоры о важном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5 «Б» класс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Классный руководитель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Ангелова Т.Н.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072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1750" t="498" r="22000" b="7100"/>
          <a:stretch/>
        </p:blipFill>
        <p:spPr>
          <a:xfrm>
            <a:off x="7572585" y="889351"/>
            <a:ext cx="4302435" cy="4417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4202" t="6748" r="10485" b="12044"/>
          <a:stretch/>
        </p:blipFill>
        <p:spPr>
          <a:xfrm>
            <a:off x="312218" y="903626"/>
            <a:ext cx="5653974" cy="4178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495844" y="0"/>
            <a:ext cx="61645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Культурные символы</a:t>
            </a:r>
            <a:endParaRPr lang="ru-RU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1372" y="5360758"/>
            <a:ext cx="58751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Большой театр, Русский балет, хореографический ансамбль «Березка»,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все это культурные символы России. 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21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76" y="357189"/>
            <a:ext cx="1191577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Символы государства нужны для того, чтобы указывать на его суверенитет и представлять его во всех внутренних и внешних отношениях. 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Когда звучит гимн России, весь мир обращается мыслями к нашей стране, и люди вспоминают о том, что они слышали о Красной площади, русской зиме, великодушных русских людях и многом другом. 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В посольствах любой страны за рубежом невозможно обойтись без флага, который гордо реет над крышей здания и даёт понять, что с этой страной надо считаться.</a:t>
            </a:r>
          </a:p>
          <a:p>
            <a:r>
              <a:rPr lang="ru-RU" sz="2800" b="1" dirty="0">
                <a:solidFill>
                  <a:schemeClr val="bg1"/>
                </a:solidFill>
              </a:rPr>
              <a:t>Г</a:t>
            </a:r>
            <a:r>
              <a:rPr lang="ru-RU" sz="2800" b="1" dirty="0" smtClean="0">
                <a:solidFill>
                  <a:schemeClr val="bg1"/>
                </a:solidFill>
              </a:rPr>
              <a:t>осударственные символы являются отличительной чертой страны. 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В них отражается история и культура всей нации. 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Поэтому к символам государства надо относиться уважительно.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11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644" t="31093" r="3355" b="29129"/>
          <a:stretch/>
        </p:blipFill>
        <p:spPr>
          <a:xfrm>
            <a:off x="228601" y="3128962"/>
            <a:ext cx="11839464" cy="375761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8397" y="472558"/>
            <a:ext cx="1180752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Государственные символы России</a:t>
            </a:r>
            <a:endParaRPr lang="ru-RU" sz="6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14463" y="2328863"/>
            <a:ext cx="10280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Флаг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15025" y="2343150"/>
            <a:ext cx="10873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Гимн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15526" y="2371725"/>
            <a:ext cx="10429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Герб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57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12785" y="101084"/>
            <a:ext cx="62542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Государственный герб</a:t>
            </a:r>
            <a:endParaRPr lang="ru-RU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4812" y="436540"/>
            <a:ext cx="3948113" cy="4673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19087" y="1118710"/>
            <a:ext cx="742473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Герб – это эмблема, созданная в соответствии с требованиями геральдики, которая служит отличительным знаком для семьи, рода, династии, города или целой страны. На гербе российского государства отражается его история и культура.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На гербе Российской Федерации орёл с двумя головами, смотрящими в разные стороны, держит скипетр и державу, являющиеся знаками власти, а также единства всего государства. Над головами орла расположены три короны. Они со времен Петра I означают единство российской власти. Значок, на котором всадник одерживает победу над драконом, находится на груди орла. Это является символическим изображением борьбы доброго начала со злым и защиты своей Отчизны от зла.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42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8126" y="229672"/>
            <a:ext cx="707841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Государственный флаг</a:t>
            </a:r>
            <a:endParaRPr lang="ru-RU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9112" y="1214350"/>
            <a:ext cx="578167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Российский триколор: белый цвет указывает на благородные свойства души и человеческую искренность, синий – на честное поведение, сохранение верности и целомудренную жизнь, а красный – на отвагу и щедрость. .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По другой версии, белый цвет связан с Белоруссией, синий – с Украиной, а красный – символ Великой Руси, собственно России, всё вместе говорит об единстве этих народов.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При Николае II - синий и красный цвета трактовались как цвета народных костюмов, а белый обозначал холодную зиму.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896" t="5625" r="29019"/>
          <a:stretch/>
        </p:blipFill>
        <p:spPr>
          <a:xfrm>
            <a:off x="6705600" y="871538"/>
            <a:ext cx="5486400" cy="431482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3538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80821" y="0"/>
            <a:ext cx="64111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Государственный гимн</a:t>
            </a:r>
            <a:endParaRPr lang="ru-RU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053512" y="1610023"/>
            <a:ext cx="285273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В тексте гимна говорится о национальном единстве государства, его величии, а также о необъятных просторах русских земель и надежде на будущее.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3404" t="2378" r="3035" b="10735"/>
          <a:stretch/>
        </p:blipFill>
        <p:spPr>
          <a:xfrm>
            <a:off x="128588" y="169934"/>
            <a:ext cx="5543550" cy="6573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843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5987" y="143946"/>
            <a:ext cx="54766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Георгиевская лента</a:t>
            </a:r>
            <a:endParaRPr lang="ru-RU" sz="4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6301" t="790" r="11799"/>
          <a:stretch/>
        </p:blipFill>
        <p:spPr>
          <a:xfrm>
            <a:off x="7486650" y="414338"/>
            <a:ext cx="4459178" cy="615791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19124" y="1271499"/>
            <a:ext cx="465296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Георгиевская лента - официальный символ Дня Победы в России.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Все жители страны надевают ее на 9 мая. И выходят в георгиевских лентах гулять по улице. Отдавать дань уважения ветеранам Второй Мировой Войны.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Оранжевый цвет символизирует огонь. А черный - порох. Это главная и официальная трактовка значения георгиевской ленточки.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84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292" y="0"/>
            <a:ext cx="86562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Неофициальные символы России</a:t>
            </a:r>
            <a:endParaRPr lang="ru-RU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658100" y="487025"/>
            <a:ext cx="4300537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Вещи, которые ассоциируются со страной в повседневном быту. Среди этих символов можно упомянуть дерево – берёзу, цветок – ромашку, животное – медведя, русская тройка. Берёза – дерево, увидев которое, русский на чужбине сразу вспоминает о своей стране. </a:t>
            </a:r>
          </a:p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Медведя, обитающего на просторах России, знает весь мир. Уссурийский (Амурский) тигр – достояние России. </a:t>
            </a:r>
          </a:p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А русская тройка, запряженная в сани – символ русской зимы.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5724974" cy="46863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7454" y="3479492"/>
            <a:ext cx="3732072" cy="337850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666" t="11251" r="2105" b="833"/>
          <a:stretch/>
        </p:blipFill>
        <p:spPr>
          <a:xfrm>
            <a:off x="757237" y="4344796"/>
            <a:ext cx="3043239" cy="251320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93426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42654" y="0"/>
            <a:ext cx="55435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Культурные символы</a:t>
            </a:r>
            <a:endParaRPr lang="ru-RU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043738" y="682228"/>
            <a:ext cx="500062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Среди культурных символов можно назвать матрёшку, варежки, самовар, посуду с росписью гжель или хохлома, балалайку - всё это создавало совершенно неповторимый национальный колорит.   </a:t>
            </a:r>
          </a:p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  Палех, хохлома и гжель представляют собой роспись, в которой на картинках отражается целый культурный багаж русского народа, включая сказочных птиц, русские узоры и другие романтичные черты русского прикладного искусства. Эта многовековая традиция.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3776" t="1" r="17483" b="5000"/>
          <a:stretch/>
        </p:blipFill>
        <p:spPr>
          <a:xfrm>
            <a:off x="0" y="171449"/>
            <a:ext cx="2812131" cy="370616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871" t="6875" r="8518" b="3959"/>
          <a:stretch/>
        </p:blipFill>
        <p:spPr>
          <a:xfrm>
            <a:off x="2571751" y="200025"/>
            <a:ext cx="2853895" cy="3829051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1230" t="4749" r="4683" b="5000"/>
          <a:stretch/>
        </p:blipFill>
        <p:spPr>
          <a:xfrm>
            <a:off x="0" y="3900487"/>
            <a:ext cx="5247984" cy="285750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14857" t="872" r="14212" b="3198"/>
          <a:stretch/>
        </p:blipFill>
        <p:spPr>
          <a:xfrm>
            <a:off x="5572127" y="757237"/>
            <a:ext cx="1449921" cy="2614611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400366" flipH="1">
            <a:off x="4826914" y="3160492"/>
            <a:ext cx="4959439" cy="30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17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687"/>
            <a:ext cx="12192000" cy="689468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24395" y="-141804"/>
            <a:ext cx="744755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Культурные символы</a:t>
            </a:r>
            <a:endParaRPr lang="ru-RU" sz="60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7540" y="120290"/>
            <a:ext cx="208597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Среди культурных символов можно назвать Красную площадь, монумент Родина Мать зовет, Медный Всадник</a:t>
            </a:r>
            <a:endParaRPr lang="ru-RU" sz="2400" b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l="31861" t="4792" r="35591" b="11042"/>
          <a:stretch/>
        </p:blipFill>
        <p:spPr>
          <a:xfrm>
            <a:off x="9603069" y="0"/>
            <a:ext cx="2476532" cy="4661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/>
          <a:srcRect l="40324" t="2708" r="28009" b="39583"/>
          <a:stretch/>
        </p:blipFill>
        <p:spPr>
          <a:xfrm>
            <a:off x="3216797" y="1154242"/>
            <a:ext cx="3396936" cy="4126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1932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606</Words>
  <Application>Microsoft Office PowerPoint</Application>
  <PresentationFormat>Широкоэкранный</PresentationFormat>
  <Paragraphs>40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СИМВОЛЫ РОССИИ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СИМВОЛЫ РОССИИ</dc:title>
  <dc:creator>Учитель</dc:creator>
  <cp:lastModifiedBy>Учитель</cp:lastModifiedBy>
  <cp:revision>28</cp:revision>
  <dcterms:created xsi:type="dcterms:W3CDTF">2022-11-23T20:59:01Z</dcterms:created>
  <dcterms:modified xsi:type="dcterms:W3CDTF">2022-11-24T08:58:46Z</dcterms:modified>
</cp:coreProperties>
</file>