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1" r:id="rId3"/>
    <p:sldId id="269" r:id="rId4"/>
    <p:sldId id="276" r:id="rId5"/>
    <p:sldId id="282" r:id="rId6"/>
    <p:sldId id="277" r:id="rId7"/>
    <p:sldId id="272" r:id="rId8"/>
    <p:sldId id="258" r:id="rId9"/>
    <p:sldId id="278" r:id="rId10"/>
    <p:sldId id="280" r:id="rId11"/>
    <p:sldId id="259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68E3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42" d="100"/>
          <a:sy n="42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BC94-AE0A-457D-82AC-F370BB550EF3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9897-C4CD-46E9-9F01-F2F66A64B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BA6D-B0FD-4CC2-8EA2-AEA507BADDA8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8E2B-CBB7-4574-80EB-E20CDAB16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41ED-1308-4C37-8D63-5BAE340A10BD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06A8-F4D3-4A11-AD57-67DEDEADF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A7E3-9C69-4E2E-B56F-5ED15A32D68E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1CDE-CD1C-46BA-A64F-0B62A6EB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84ED-1A30-4315-A015-C86C7894F536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2924-B37E-434D-BFAF-5BA5B6834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1502-9EF7-4B92-BACD-FC5A53203020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9109-91E2-4606-AD31-5D3608C96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AABA-8A85-4D49-A0E2-D3CEAFD164EC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6077-D0CB-42C7-A15F-0ECEB5983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0C44-3DE8-462D-AAC8-6B3828FF4E3C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7D5D-5294-4C11-BACF-E0223AEF4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F8B0-C9A9-4FD0-A551-2930B40B6E2D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1503-E45F-49CF-9606-36E3B44D4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9B5B-9F19-4195-8AC4-CF523F3C6D1B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C4E8-ABF4-4FAC-9D61-D2F4C9822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F3F4-9215-4D0E-9E43-6D1DDB0A6B60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880A-77B0-4FC7-B1EF-37E31D47C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973350-77CA-4491-8658-4FFCE652E6F4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541AF-C05F-40B2-82CB-B376D7600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Picture 2" descr="D:\Лидия\шаблоны\для работы\ramki\BRD104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3213100"/>
            <a:ext cx="3370263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D:\Лидия\шаблоны\для работы\ramki\BRD104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5435600" y="333375"/>
            <a:ext cx="3370263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221088"/>
            <a:ext cx="7704856" cy="1800200"/>
          </a:xfrm>
        </p:spPr>
        <p:txBody>
          <a:bodyPr/>
          <a:lstStyle/>
          <a:p>
            <a:pPr algn="r"/>
            <a:r>
              <a:rPr lang="ru-RU" sz="2000" dirty="0" smtClean="0"/>
              <a:t>Егорова Юлия Владимировна</a:t>
            </a:r>
            <a:br>
              <a:rPr lang="ru-RU" sz="2000" dirty="0" smtClean="0"/>
            </a:br>
            <a:r>
              <a:rPr lang="ru-RU" sz="2000" dirty="0" smtClean="0"/>
              <a:t>учитель начальных классов</a:t>
            </a:r>
            <a:br>
              <a:rPr lang="ru-RU" sz="2000" dirty="0" smtClean="0"/>
            </a:br>
            <a:r>
              <a:rPr lang="ru-RU" sz="2000" dirty="0" smtClean="0"/>
              <a:t>МБОУ Кубинская СОШ №2</a:t>
            </a:r>
            <a:br>
              <a:rPr lang="ru-RU" sz="2000" dirty="0" smtClean="0"/>
            </a:br>
            <a:r>
              <a:rPr lang="ru-RU" sz="2000" dirty="0" smtClean="0"/>
              <a:t> имени Героя Советского Союза </a:t>
            </a:r>
            <a:br>
              <a:rPr lang="ru-RU" sz="2000" dirty="0" smtClean="0"/>
            </a:br>
            <a:r>
              <a:rPr lang="ru-RU" sz="2000" dirty="0" smtClean="0"/>
              <a:t>Безбородова В.П.</a:t>
            </a:r>
            <a:br>
              <a:rPr lang="ru-RU" sz="2000" dirty="0" smtClean="0"/>
            </a:br>
            <a:r>
              <a:rPr lang="ru-RU" sz="2000" dirty="0" smtClean="0"/>
              <a:t>2017 г.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6400800" cy="1752600"/>
          </a:xfrm>
        </p:spPr>
        <p:txBody>
          <a:bodyPr/>
          <a:lstStyle/>
          <a:p>
            <a:r>
              <a:rPr lang="ru-RU" sz="8000" b="1" i="1" dirty="0" smtClean="0"/>
              <a:t>Русский </a:t>
            </a:r>
            <a:r>
              <a:rPr lang="ru-RU" sz="8000" b="1" i="1" dirty="0" smtClean="0"/>
              <a:t>язык</a:t>
            </a:r>
          </a:p>
          <a:p>
            <a:r>
              <a:rPr lang="ru-RU" sz="1800" b="1" i="1" dirty="0" smtClean="0">
                <a:solidFill>
                  <a:srgbClr val="FF0000"/>
                </a:solidFill>
              </a:rPr>
              <a:t>«Повторение и закрепление тем: ь- показатель мягкости, парные согласные по звонкости и глухости, безударные проверяемые гласные»</a:t>
            </a:r>
            <a:endParaRPr lang="ru-RU" sz="18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/>
              <a:t>1 класс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8664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" y="4516583"/>
            <a:ext cx="9481802" cy="2195086"/>
          </a:xfrm>
        </p:spPr>
        <p:txBody>
          <a:bodyPr/>
          <a:lstStyle/>
          <a:p>
            <a:r>
              <a:rPr lang="ru-RU" sz="2400" dirty="0" smtClean="0"/>
              <a:t>1. Подбери слова, близкие по смыслу (СИНОНИМЫ); </a:t>
            </a:r>
            <a:br>
              <a:rPr lang="ru-RU" sz="2400" dirty="0" smtClean="0"/>
            </a:br>
            <a:r>
              <a:rPr lang="ru-RU" sz="2400" dirty="0" smtClean="0"/>
              <a:t>2. Разделите слова для переноса;</a:t>
            </a:r>
            <a:br>
              <a:rPr lang="ru-RU" sz="2400" dirty="0" smtClean="0"/>
            </a:br>
            <a:r>
              <a:rPr lang="ru-RU" sz="2400" dirty="0" smtClean="0"/>
              <a:t>3. Выпишите слова, которые  нельзя перенести.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76673"/>
            <a:ext cx="4038600" cy="3312368"/>
          </a:xfrm>
        </p:spPr>
        <p:txBody>
          <a:bodyPr/>
          <a:lstStyle/>
          <a:p>
            <a:r>
              <a:rPr lang="ru-RU" sz="4400" dirty="0" smtClean="0"/>
              <a:t>Алый</a:t>
            </a:r>
          </a:p>
          <a:p>
            <a:r>
              <a:rPr lang="ru-RU" sz="4400" dirty="0" smtClean="0"/>
              <a:t>Работа</a:t>
            </a:r>
          </a:p>
          <a:p>
            <a:r>
              <a:rPr lang="ru-RU" sz="4400" dirty="0" smtClean="0"/>
              <a:t>Зной</a:t>
            </a:r>
          </a:p>
          <a:p>
            <a:r>
              <a:rPr lang="ru-RU" sz="4400" dirty="0" smtClean="0"/>
              <a:t>Стужа </a:t>
            </a:r>
          </a:p>
          <a:p>
            <a:r>
              <a:rPr lang="ru-RU" sz="4400" dirty="0" smtClean="0"/>
              <a:t>Путь</a:t>
            </a:r>
          </a:p>
          <a:p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476673"/>
            <a:ext cx="4104456" cy="3456383"/>
          </a:xfrm>
        </p:spPr>
        <p:txBody>
          <a:bodyPr/>
          <a:lstStyle/>
          <a:p>
            <a:r>
              <a:rPr lang="ru-RU" sz="4400" dirty="0"/>
              <a:t>к</a:t>
            </a:r>
            <a:r>
              <a:rPr lang="ru-RU" sz="4400" dirty="0" smtClean="0"/>
              <a:t>расный</a:t>
            </a:r>
          </a:p>
          <a:p>
            <a:r>
              <a:rPr lang="ru-RU" sz="4400" dirty="0"/>
              <a:t>з</a:t>
            </a:r>
            <a:r>
              <a:rPr lang="ru-RU" sz="4400" dirty="0" smtClean="0"/>
              <a:t>анятие</a:t>
            </a:r>
          </a:p>
          <a:p>
            <a:r>
              <a:rPr lang="ru-RU" sz="4400" dirty="0"/>
              <a:t>ж</a:t>
            </a:r>
            <a:r>
              <a:rPr lang="ru-RU" sz="4400" dirty="0" smtClean="0"/>
              <a:t>ара</a:t>
            </a:r>
          </a:p>
          <a:p>
            <a:r>
              <a:rPr lang="ru-RU" sz="4400" dirty="0"/>
              <a:t>х</a:t>
            </a:r>
            <a:r>
              <a:rPr lang="ru-RU" sz="4400" dirty="0" smtClean="0"/>
              <a:t>олод</a:t>
            </a:r>
          </a:p>
          <a:p>
            <a:r>
              <a:rPr lang="ru-RU" sz="4400" dirty="0"/>
              <a:t>д</a:t>
            </a:r>
            <a:r>
              <a:rPr lang="ru-RU" sz="4400" dirty="0" smtClean="0"/>
              <a:t>орога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95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48872" cy="864096"/>
          </a:xfrm>
        </p:spPr>
        <p:txBody>
          <a:bodyPr/>
          <a:lstStyle/>
          <a:p>
            <a:r>
              <a:rPr lang="ru-RU" sz="2400" b="1" i="1" dirty="0" smtClean="0"/>
              <a:t>Упражнение 4 стр. 44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i="1" dirty="0" smtClean="0"/>
              <a:t>Спиши. Вставь пропущенные буквы. Подчеркни их.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Прошла з__</a:t>
            </a:r>
            <a:r>
              <a:rPr lang="ru-RU" sz="3600" dirty="0" err="1" smtClean="0"/>
              <a:t>ма</a:t>
            </a:r>
            <a:r>
              <a:rPr lang="ru-RU" sz="3600" dirty="0" smtClean="0"/>
              <a:t>. На </a:t>
            </a:r>
            <a:r>
              <a:rPr lang="ru-RU" sz="3600" dirty="0" err="1" smtClean="0"/>
              <a:t>дв</a:t>
            </a:r>
            <a:r>
              <a:rPr lang="ru-RU" sz="3600" dirty="0" smtClean="0"/>
              <a:t>__ре – апрель. А ещё совсем недавно в </a:t>
            </a:r>
            <a:r>
              <a:rPr lang="ru-RU" sz="3600" dirty="0" err="1" smtClean="0"/>
              <a:t>п__лях</a:t>
            </a:r>
            <a:r>
              <a:rPr lang="ru-RU" sz="3600" dirty="0" smtClean="0"/>
              <a:t> и л__</a:t>
            </a:r>
            <a:r>
              <a:rPr lang="ru-RU" sz="3600" dirty="0" err="1" smtClean="0"/>
              <a:t>сах</a:t>
            </a:r>
            <a:r>
              <a:rPr lang="ru-RU" sz="3600" dirty="0" smtClean="0"/>
              <a:t> лежал глубокий сне __. </a:t>
            </a:r>
            <a:endParaRPr lang="ru-RU" sz="3600" dirty="0"/>
          </a:p>
          <a:p>
            <a:endParaRPr lang="ru-RU" dirty="0" smtClean="0"/>
          </a:p>
          <a:p>
            <a:pPr marL="514350" indent="-514350">
              <a:buAutoNum type="arabicParenR"/>
            </a:pPr>
            <a:r>
              <a:rPr lang="ru-RU" sz="2400" b="1" dirty="0" smtClean="0"/>
              <a:t>Какая общая орфограмма во всех словах с окошками?</a:t>
            </a:r>
          </a:p>
          <a:p>
            <a:pPr marL="514350" indent="-514350">
              <a:buAutoNum type="arabicParenR"/>
            </a:pPr>
            <a:r>
              <a:rPr lang="ru-RU" sz="2400" b="1" dirty="0" smtClean="0"/>
              <a:t>Как правильно написать безударную проверяемую гласную?</a:t>
            </a:r>
          </a:p>
          <a:p>
            <a:pPr marL="514350" indent="-514350">
              <a:buAutoNum type="arabicParenR"/>
            </a:pPr>
            <a:r>
              <a:rPr lang="ru-RU" sz="2400" b="1" dirty="0" smtClean="0"/>
              <a:t>Как правильно написать парную согласную по звонкости и глухости на конце слова?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90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ru-RU" dirty="0" smtClean="0"/>
              <a:t>Мне было интересно…</a:t>
            </a:r>
          </a:p>
          <a:p>
            <a:r>
              <a:rPr lang="ru-RU" dirty="0" smtClean="0"/>
              <a:t>Теперь я могу…</a:t>
            </a:r>
          </a:p>
          <a:p>
            <a:r>
              <a:rPr lang="ru-RU" dirty="0" smtClean="0"/>
              <a:t>Меня удивило…</a:t>
            </a:r>
            <a:endParaRPr lang="ru-RU" dirty="0"/>
          </a:p>
        </p:txBody>
      </p:sp>
      <p:sp>
        <p:nvSpPr>
          <p:cNvPr id="4" name="AutoShape 2" descr="Картинки по запросу лесенка успеха рефлексия петер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лесенка успеха рефлексия петерсо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лесенка успеха рефлексия петерсо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лесенка успеха рефлексия петерсо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15_7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15_7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15_7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рефлексия смайлик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Картинки по запросу рефлексия смайлики в конце урока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://player.myshared.ru/4/107591/slides/slide_25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8333" r="23036" b="70940"/>
          <a:stretch>
            <a:fillRect/>
          </a:stretch>
        </p:blipFill>
        <p:spPr bwMode="auto">
          <a:xfrm>
            <a:off x="755576" y="357188"/>
            <a:ext cx="468052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64169" r="56673" b="7480"/>
          <a:stretch>
            <a:fillRect/>
          </a:stretch>
        </p:blipFill>
        <p:spPr bwMode="auto">
          <a:xfrm>
            <a:off x="1619672" y="4136157"/>
            <a:ext cx="1084337" cy="13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70847" r="5115" b="8215"/>
          <a:stretch>
            <a:fillRect/>
          </a:stretch>
        </p:blipFill>
        <p:spPr bwMode="auto">
          <a:xfrm>
            <a:off x="7193919" y="4365541"/>
            <a:ext cx="909850" cy="10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563820"/>
            <a:ext cx="803095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Повторенье- мать ученья!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6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147248" cy="2808312"/>
          </a:xfrm>
        </p:spPr>
        <p:txBody>
          <a:bodyPr/>
          <a:lstStyle/>
          <a:p>
            <a:r>
              <a:rPr lang="ru-RU" sz="4400" b="1" dirty="0" smtClean="0"/>
              <a:t>Я бы хотел сегодня на уроке повторить…..</a:t>
            </a:r>
          </a:p>
          <a:p>
            <a:r>
              <a:rPr lang="ru-RU" sz="4400" b="1" dirty="0" smtClean="0"/>
              <a:t> </a:t>
            </a:r>
            <a:r>
              <a:rPr lang="ru-RU" dirty="0" smtClean="0"/>
              <a:t>1)</a:t>
            </a:r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r>
              <a:rPr lang="ru-RU" sz="4400" b="1" dirty="0" smtClean="0"/>
              <a:t>и </a:t>
            </a:r>
            <a:r>
              <a:rPr lang="ru-RU" sz="4400" b="1" dirty="0"/>
              <a:t>закрепить</a:t>
            </a:r>
            <a:r>
              <a:rPr lang="ru-RU" sz="4400" dirty="0" smtClean="0"/>
              <a:t>….</a:t>
            </a:r>
          </a:p>
          <a:p>
            <a:pPr marL="0" indent="0" algn="ctr">
              <a:buNone/>
            </a:pPr>
            <a:r>
              <a:rPr lang="ru-RU" sz="2800" dirty="0" smtClean="0"/>
              <a:t>1) умения….</a:t>
            </a:r>
          </a:p>
          <a:p>
            <a:pPr marL="0" indent="0" algn="ctr">
              <a:buNone/>
            </a:pPr>
            <a:r>
              <a:rPr lang="ru-RU" sz="4400" dirty="0" smtClean="0"/>
              <a:t>    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на уроке: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Повторим </a:t>
            </a:r>
          </a:p>
          <a:p>
            <a:pPr algn="ctr"/>
            <a:r>
              <a:rPr lang="ru-RU" sz="4400" i="1" dirty="0" smtClean="0"/>
              <a:t>Ь и функции мягкого знака</a:t>
            </a:r>
          </a:p>
          <a:p>
            <a:r>
              <a:rPr lang="ru-RU" sz="4400" i="1" dirty="0" smtClean="0"/>
              <a:t>Безударные проверяемые гласные</a:t>
            </a:r>
          </a:p>
          <a:p>
            <a:r>
              <a:rPr lang="ru-RU" sz="4400" i="1" dirty="0" smtClean="0"/>
              <a:t>Парные согласные по звонкости и глухости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7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Закрепим….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умения находить и отмечать орфограммы: </a:t>
            </a:r>
          </a:p>
          <a:p>
            <a:pPr marL="0" indent="0" algn="ctr">
              <a:buNone/>
            </a:pPr>
            <a:r>
              <a:rPr lang="ru-RU" dirty="0" smtClean="0"/>
              <a:t>ь – показатель мягкости, парные согласные на конце слов, безударные проверяемые гласные.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7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ru-RU" dirty="0" smtClean="0"/>
              <a:t>Работа в тетради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112568"/>
          </a:xfrm>
        </p:spPr>
        <p:txBody>
          <a:bodyPr/>
          <a:lstStyle/>
          <a:p>
            <a:r>
              <a:rPr lang="ru-RU" sz="4800" dirty="0" smtClean="0"/>
              <a:t>Число</a:t>
            </a:r>
          </a:p>
          <a:p>
            <a:r>
              <a:rPr lang="ru-RU" sz="4800" dirty="0" smtClean="0"/>
              <a:t>Классная работа</a:t>
            </a:r>
          </a:p>
          <a:p>
            <a:r>
              <a:rPr lang="ru-RU" sz="4800" dirty="0" smtClean="0"/>
              <a:t>Минутка чистописания</a:t>
            </a:r>
          </a:p>
          <a:p>
            <a:r>
              <a:rPr lang="ru-RU" sz="4800" dirty="0" smtClean="0"/>
              <a:t>Работа со словом (фамилия),№1</a:t>
            </a:r>
          </a:p>
          <a:p>
            <a:r>
              <a:rPr lang="ru-RU" sz="4800" dirty="0" smtClean="0"/>
              <a:t>Словарная работа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116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Выпишите из слов все звонкие согласные, затем глухие согласные буквы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2018184" cy="302238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280920" cy="792089"/>
          </a:xfrm>
        </p:spPr>
        <p:txBody>
          <a:bodyPr/>
          <a:lstStyle/>
          <a:p>
            <a:r>
              <a:rPr lang="ru-RU" sz="4000" b="1" dirty="0" smtClean="0"/>
              <a:t>СОРОКА , РЕБЯТА, МЕДВЕДЬ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24945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C000"/>
                </a:solidFill>
              </a:rPr>
              <a:t>Звонкие</a:t>
            </a:r>
            <a:r>
              <a:rPr lang="ru-RU" sz="3200" dirty="0" smtClean="0">
                <a:solidFill>
                  <a:srgbClr val="FFC000"/>
                </a:solidFill>
              </a:rPr>
              <a:t>:  </a:t>
            </a:r>
            <a:r>
              <a:rPr lang="ru-RU" sz="3200" b="1" i="1" dirty="0" smtClean="0">
                <a:solidFill>
                  <a:srgbClr val="FFC000"/>
                </a:solidFill>
              </a:rPr>
              <a:t>р, р, б, м, д, в, д</a:t>
            </a:r>
          </a:p>
          <a:p>
            <a:pPr algn="ctr"/>
            <a:r>
              <a:rPr lang="ru-RU" sz="3200" u="sng" dirty="0" smtClean="0">
                <a:solidFill>
                  <a:schemeClr val="accent2">
                    <a:lumMod val="50000"/>
                  </a:schemeClr>
                </a:solidFill>
              </a:rPr>
              <a:t>Глухие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: 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с, к, т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Составьте  и запишите предложение из этих слов.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02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970"/>
            <a:ext cx="8229600" cy="803742"/>
          </a:xfrm>
        </p:spPr>
        <p:txBody>
          <a:bodyPr/>
          <a:lstStyle/>
          <a:p>
            <a:r>
              <a:rPr lang="ru-RU" sz="4000" dirty="0" smtClean="0"/>
              <a:t>Измените слова, поставив Ь.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3860723" cy="4459026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Жар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Мел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Был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Ел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Угол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Состав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Удар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3240360" cy="4536504"/>
          </a:xfrm>
        </p:spPr>
        <p:txBody>
          <a:bodyPr/>
          <a:lstStyle/>
          <a:p>
            <a:r>
              <a:rPr lang="ru-RU" sz="3600" dirty="0" smtClean="0"/>
              <a:t>Жа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3600" dirty="0" smtClean="0"/>
              <a:t>ь</a:t>
            </a:r>
          </a:p>
          <a:p>
            <a:r>
              <a:rPr lang="ru-RU" sz="3600" dirty="0" smtClean="0"/>
              <a:t>Ме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600" dirty="0" smtClean="0"/>
              <a:t>ь</a:t>
            </a:r>
          </a:p>
          <a:p>
            <a:r>
              <a:rPr lang="ru-RU" sz="3600" dirty="0" smtClean="0"/>
              <a:t>Бы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600" dirty="0" smtClean="0"/>
              <a:t>ь</a:t>
            </a:r>
          </a:p>
          <a:p>
            <a:r>
              <a:rPr lang="ru-RU" sz="3600" dirty="0" smtClean="0"/>
              <a:t>Е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600" dirty="0" smtClean="0"/>
              <a:t>ь</a:t>
            </a:r>
          </a:p>
          <a:p>
            <a:r>
              <a:rPr lang="ru-RU" sz="3600" dirty="0" smtClean="0"/>
              <a:t>Уго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3600" dirty="0" smtClean="0"/>
              <a:t>ь</a:t>
            </a:r>
          </a:p>
          <a:p>
            <a:r>
              <a:rPr lang="ru-RU" sz="3600" dirty="0" smtClean="0"/>
              <a:t>Соста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3600" dirty="0" smtClean="0"/>
              <a:t>ь</a:t>
            </a:r>
          </a:p>
          <a:p>
            <a:r>
              <a:rPr lang="ru-RU" sz="3600" dirty="0"/>
              <a:t>У</a:t>
            </a:r>
            <a:r>
              <a:rPr lang="ru-RU" sz="3600" dirty="0" smtClean="0"/>
              <a:t>да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3600" dirty="0" smtClean="0"/>
              <a:t>ь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58924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Составьте из одной пары 2 предложения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97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b="1" dirty="0" smtClean="0"/>
              <a:t>я знаю о Ь то, что….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7931224" cy="4392488"/>
          </a:xfrm>
        </p:spPr>
        <p:txBody>
          <a:bodyPr/>
          <a:lstStyle/>
          <a:p>
            <a:r>
              <a:rPr lang="ru-RU" sz="4000" i="1" dirty="0" smtClean="0"/>
              <a:t>Ь служит для обозначения мягкости предшествующего согласного;</a:t>
            </a:r>
          </a:p>
          <a:p>
            <a:r>
              <a:rPr lang="ru-RU" sz="4000" i="1" dirty="0" smtClean="0"/>
              <a:t>Образования новых слов;</a:t>
            </a:r>
          </a:p>
          <a:p>
            <a:r>
              <a:rPr lang="ru-RU" sz="4000" i="1" dirty="0" smtClean="0"/>
              <a:t>Разделительный Ь ( сем</a:t>
            </a:r>
            <a:r>
              <a:rPr lang="ru-RU" sz="4000" i="1" u="sng" dirty="0" smtClean="0"/>
              <a:t>ь</a:t>
            </a:r>
            <a:r>
              <a:rPr lang="ru-RU" sz="4000" i="1" dirty="0" smtClean="0"/>
              <a:t>я);</a:t>
            </a:r>
          </a:p>
          <a:p>
            <a:r>
              <a:rPr lang="ru-RU" sz="4000" i="1" dirty="0" smtClean="0"/>
              <a:t>Ь не имеет звуков;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9029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рнаме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Орнамент</Template>
  <TotalTime>333</TotalTime>
  <Words>305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Орнамент</vt:lpstr>
      <vt:lpstr>Егорова Юлия Владимировна учитель начальных классов МБОУ Кубинская СОШ №2  имени Героя Советского Союза  Безбородова В.П. 2017 г.</vt:lpstr>
      <vt:lpstr>Презентация PowerPoint</vt:lpstr>
      <vt:lpstr>Презентация PowerPoint</vt:lpstr>
      <vt:lpstr>Сегодня на уроке:</vt:lpstr>
      <vt:lpstr>Закрепим….</vt:lpstr>
      <vt:lpstr>Работа в тетради</vt:lpstr>
      <vt:lpstr>Выпишите из слов все звонкие согласные, затем глухие согласные буквы</vt:lpstr>
      <vt:lpstr>Измените слова, поставив Ь.</vt:lpstr>
      <vt:lpstr>Вывод: я знаю о Ь то, что….</vt:lpstr>
      <vt:lpstr>1. Подбери слова, близкие по смыслу (СИНОНИМЫ);  2. Разделите слова для переноса; 3. Выпишите слова, которые  нельзя перенести.  </vt:lpstr>
      <vt:lpstr>Упражнение 4 стр. 44  Спиши. Вставь пропущенные буквы. Подчеркни их.</vt:lpstr>
      <vt:lpstr>Итог урока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Татьяна Жанкевич</cp:lastModifiedBy>
  <cp:revision>26</cp:revision>
  <dcterms:created xsi:type="dcterms:W3CDTF">2013-06-30T13:49:09Z</dcterms:created>
  <dcterms:modified xsi:type="dcterms:W3CDTF">2017-08-31T09:48:37Z</dcterms:modified>
</cp:coreProperties>
</file>