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4E9FEECF-DDF8-4747-9EBA-B51F50D0A4CF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2C0C9E0-A5B0-424C-B1F6-D9FB6E1D39D6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58532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EECF-DDF8-4747-9EBA-B51F50D0A4CF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C9E0-A5B0-424C-B1F6-D9FB6E1D3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940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EECF-DDF8-4747-9EBA-B51F50D0A4CF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C9E0-A5B0-424C-B1F6-D9FB6E1D3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772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EECF-DDF8-4747-9EBA-B51F50D0A4CF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C9E0-A5B0-424C-B1F6-D9FB6E1D3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3892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9FEECF-DDF8-4747-9EBA-B51F50D0A4CF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C0C9E0-A5B0-424C-B1F6-D9FB6E1D39D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9510205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EECF-DDF8-4747-9EBA-B51F50D0A4CF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C9E0-A5B0-424C-B1F6-D9FB6E1D3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767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EECF-DDF8-4747-9EBA-B51F50D0A4CF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C9E0-A5B0-424C-B1F6-D9FB6E1D3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372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EECF-DDF8-4747-9EBA-B51F50D0A4CF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C9E0-A5B0-424C-B1F6-D9FB6E1D3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561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FEECF-DDF8-4747-9EBA-B51F50D0A4CF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C0C9E0-A5B0-424C-B1F6-D9FB6E1D39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10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9FEECF-DDF8-4747-9EBA-B51F50D0A4CF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C0C9E0-A5B0-424C-B1F6-D9FB6E1D39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57696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E9FEECF-DDF8-4747-9EBA-B51F50D0A4CF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2C0C9E0-A5B0-424C-B1F6-D9FB6E1D39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624209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4E9FEECF-DDF8-4747-9EBA-B51F50D0A4CF}" type="datetimeFigureOut">
              <a:rPr lang="ru-RU" smtClean="0"/>
              <a:t>12.01.2023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52C0C9E0-A5B0-424C-B1F6-D9FB6E1D39D6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22262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47498" y="1320103"/>
            <a:ext cx="8361229" cy="2098226"/>
          </a:xfrm>
        </p:spPr>
        <p:txBody>
          <a:bodyPr/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к уроку английского языка на тему : «Глагол </a:t>
            </a:r>
            <a:r>
              <a:rPr lang="en-US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</a:t>
            </a:r>
            <a:r>
              <a:rPr lang="ru-RU" sz="3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endParaRPr lang="ru-RU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151867" y="4603050"/>
            <a:ext cx="6831673" cy="1086237"/>
          </a:xfrm>
        </p:spPr>
        <p:txBody>
          <a:bodyPr>
            <a:normAutofit/>
          </a:bodyPr>
          <a:lstStyle/>
          <a:p>
            <a:pPr algn="r"/>
            <a:r>
              <a:rPr lang="ru-RU" sz="1600" b="1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Учитель английского языка МБОУ Кубинской СОШ №2 им. Героя Советского Союза Безбородова В.П.</a:t>
            </a:r>
          </a:p>
          <a:p>
            <a:pPr algn="r"/>
            <a:r>
              <a:rPr lang="ru-RU" sz="1600" b="1" i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Москаева</a:t>
            </a:r>
            <a:r>
              <a:rPr lang="ru-RU" sz="1600" b="1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 </a:t>
            </a:r>
            <a:r>
              <a:rPr lang="ru-RU" sz="1600" b="1" i="1" dirty="0" err="1">
                <a:solidFill>
                  <a:schemeClr val="tx1"/>
                </a:solidFill>
                <a:latin typeface="Palatino Linotype" panose="02040502050505030304" pitchFamily="18" charset="0"/>
              </a:rPr>
              <a:t>Даяна</a:t>
            </a:r>
            <a:r>
              <a:rPr lang="ru-RU" sz="1600" b="1" i="1" dirty="0">
                <a:solidFill>
                  <a:schemeClr val="tx1"/>
                </a:solidFill>
                <a:latin typeface="Palatino Linotype" panose="02040502050505030304" pitchFamily="18" charset="0"/>
              </a:rPr>
              <a:t> Дмитриевна</a:t>
            </a:r>
            <a:endParaRPr lang="ru-RU" sz="1600" b="1" i="1" dirty="0">
              <a:solidFill>
                <a:schemeClr val="tx1"/>
              </a:solidFill>
              <a:latin typeface="Palatino Linotype" panose="02040502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76617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fsd.multiurok.ru/html/2017/03/29/s_58dba8b06c111/img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199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9954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32881" y="518326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это формы глагола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•Глагол переводится как </a:t>
            </a:r>
            <a:r>
              <a:rPr lang="ru-RU" sz="2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быть, являться, находиться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•Все формы имеют полную и сокращенную формы.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s://telegra.ph/file/7a28f345f5ff71778df9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530" y="830763"/>
            <a:ext cx="4014981" cy="301123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s://s1.slide-share.ru/s_slide/751ae6803ee780d141b080abaedae673/831b62b4-93f3-48b8-aa4d-b6cd3459b7c7.jpe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6814" y="2336381"/>
            <a:ext cx="4416408" cy="382486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6588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2113" y="4767147"/>
            <a:ext cx="7080687" cy="113251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https://cf3.ppt-online.org/files3/slide/a/aKeiMB9Rv75FbjHGdAVSzXkDn2mTuEYcwgrW3I/slide-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0264" y="1033348"/>
            <a:ext cx="7433914" cy="5568176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90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3838" y="5012474"/>
            <a:ext cx="5810279" cy="110075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https://cf2.ppt-online.org/files2/slide/g/gvrAawnHQOkc95p3iW1zSoDL8e4hZbGYEUuTIlPjs/slide-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4712" y="821475"/>
            <a:ext cx="7885497" cy="590642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222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60810" y="1059364"/>
            <a:ext cx="4447786" cy="3581401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Вставь</a:t>
            </a:r>
            <a:r>
              <a:rPr lang="en-US" dirty="0"/>
              <a:t> </a:t>
            </a:r>
            <a:r>
              <a:rPr lang="en-US" dirty="0" err="1"/>
              <a:t>форму</a:t>
            </a:r>
            <a:r>
              <a:rPr lang="en-US" dirty="0"/>
              <a:t> </a:t>
            </a:r>
            <a:r>
              <a:rPr lang="en-US" dirty="0" err="1"/>
              <a:t>глагола</a:t>
            </a:r>
            <a:r>
              <a:rPr lang="en-US" dirty="0"/>
              <a:t> to be - </a:t>
            </a:r>
            <a:r>
              <a:rPr lang="en-US" dirty="0" smtClean="0"/>
              <a:t>am/is/are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/>
              <a:t>You … a cook. </a:t>
            </a:r>
            <a:endParaRPr lang="ru-RU" dirty="0" smtClean="0"/>
          </a:p>
          <a:p>
            <a:r>
              <a:rPr lang="en-US" dirty="0" smtClean="0"/>
              <a:t>It </a:t>
            </a:r>
            <a:r>
              <a:rPr lang="en-US" dirty="0"/>
              <a:t>… a kid. </a:t>
            </a:r>
            <a:endParaRPr lang="ru-RU" dirty="0" smtClean="0"/>
          </a:p>
          <a:p>
            <a:r>
              <a:rPr lang="en-US" dirty="0" smtClean="0"/>
              <a:t>She </a:t>
            </a:r>
            <a:r>
              <a:rPr lang="en-US" dirty="0"/>
              <a:t>… a queen. </a:t>
            </a:r>
            <a:endParaRPr lang="ru-RU" dirty="0" smtClean="0"/>
          </a:p>
          <a:p>
            <a:r>
              <a:rPr lang="en-US" dirty="0" smtClean="0"/>
              <a:t>They </a:t>
            </a:r>
            <a:r>
              <a:rPr lang="en-US" dirty="0"/>
              <a:t>… trolls. </a:t>
            </a:r>
            <a:endParaRPr lang="ru-RU" dirty="0" smtClean="0"/>
          </a:p>
          <a:p>
            <a:r>
              <a:rPr lang="en-US" dirty="0" smtClean="0"/>
              <a:t>It </a:t>
            </a:r>
            <a:r>
              <a:rPr lang="en-US" dirty="0"/>
              <a:t>… a cock. 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74301" y="1817649"/>
            <a:ext cx="4447786" cy="3581401"/>
          </a:xfrm>
        </p:spPr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old ____ your sister, Rose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en-US" dirty="0" smtClean="0"/>
              <a:t> </a:t>
            </a:r>
            <a:r>
              <a:rPr lang="en-US" dirty="0"/>
              <a:t>My father and mother ____ from Moscow. </a:t>
            </a:r>
            <a:endParaRPr lang="ru-RU" dirty="0"/>
          </a:p>
          <a:p>
            <a:r>
              <a:rPr lang="en-US" dirty="0" smtClean="0"/>
              <a:t>I </a:t>
            </a:r>
            <a:r>
              <a:rPr lang="en-US" dirty="0"/>
              <a:t>____ a good student. </a:t>
            </a:r>
            <a:endParaRPr lang="ru-RU" dirty="0"/>
          </a:p>
          <a:p>
            <a:r>
              <a:rPr lang="en-US" dirty="0" smtClean="0"/>
              <a:t>They </a:t>
            </a:r>
            <a:r>
              <a:rPr lang="en-US" dirty="0"/>
              <a:t>____ cold and sad.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3327316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TM10001105[[fn=Уголки]]</Template>
  <TotalTime>17</TotalTime>
  <Words>125</Words>
  <Application>Microsoft Office PowerPoint</Application>
  <PresentationFormat>Широкоэкранный</PresentationFormat>
  <Paragraphs>16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Franklin Gothic Book</vt:lpstr>
      <vt:lpstr>Palatino Linotype</vt:lpstr>
      <vt:lpstr>Times New Roman</vt:lpstr>
      <vt:lpstr>Crop</vt:lpstr>
      <vt:lpstr>Презентация к уроку английского языка на тему : «Глагол to be»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 английского языка на тему : «Глагол to be»</dc:title>
  <dc:creator>Владимир Крячко</dc:creator>
  <cp:lastModifiedBy>Владимир Крячко</cp:lastModifiedBy>
  <cp:revision>2</cp:revision>
  <dcterms:created xsi:type="dcterms:W3CDTF">2023-01-12T17:36:20Z</dcterms:created>
  <dcterms:modified xsi:type="dcterms:W3CDTF">2023-01-12T17:53:58Z</dcterms:modified>
</cp:coreProperties>
</file>