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Центральный академический театр Российской армии</a:t>
            </a:r>
            <a:r>
              <a:rPr lang="ru-RU" sz="3600" b="1" dirty="0"/>
              <a:t> </a:t>
            </a:r>
            <a:endParaRPr lang="ru-RU" sz="3600" dirty="0"/>
          </a:p>
        </p:txBody>
      </p:sp>
      <p:pic>
        <p:nvPicPr>
          <p:cNvPr id="1027" name="Picture 3" descr="D:\АРТЁМ\350px-russian_army_theat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200400" cy="43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24128" y="4941168"/>
            <a:ext cx="2962672" cy="1184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 ученик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класса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Кубинской СОШ №2 имени Героя Советского Союза Безбородова В.Н.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БОЙКО АРТЁМ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3096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студии непрерывно ведется работа над собственным репертуаром. Это и классика, и детские спектакли, и концертные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номера…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АРТЁМ\DSC_3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9382"/>
            <a:ext cx="3888433" cy="22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АРТЁМ\DSC0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4032447" cy="21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АРТЁМ\DSC0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3"/>
            <a:ext cx="4032448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311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79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Днем рождения театра принято считать 6 февраля 1930 года - в этот день в Москве было показано первое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представление,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посвященное событиям на границе с Китаем.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АРТЁМ\histo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0118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60840" cy="508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840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Этим начался десятилетний период сложной жизни выездного театра, работавшего в воинских частях и городах от Ленинграда до Дальнего Востока и выпустившего за это время тридцать восемь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премьер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D:\АРТЁМ\fir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444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РТЁМ\afish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7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44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февраля 1934 года, к пятилетнему юбилею театра Красной Армии, по итогам конкурса на лучший проект здания для театра, была принят проект архитекторов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Алабяна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Василия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Симбирцева.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имеет форму огромной пятиконечной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звезды.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занимает десять этажей на поверхности (из них шесть — Большая сцена, два этажа — Малая сцена) и столько же подземных этажей. Большой зал рассчитан на 1520 зрительских мест, малый зал — на 400 мест. Театр располагает самой большой в Европе сценической площадкой, на которой воспроизводились сражения с участием танков и кавалерии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РТЁМ\shema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38" y="2977790"/>
            <a:ext cx="42484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АРТЁМ\shema2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310" y="2193925"/>
            <a:ext cx="3842419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62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72231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Здание театра Красной Армии - является памятником не только театральной архитектуры, но  эпохи тяжелых испытаний и великого энтузиазма. Строили его с 1934 по 1940 год. Целых 6 лет.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оформлении театра принимали участие лучшие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художники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фрески акустического потолка расписывал Лев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Бруни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железобетонный занавес-портал был сделан по эскизам замечательного графика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Владимира Фаворского его сыновьями Никитой и Иваном. Плафоны над буфетами в амфитеатре создали Александр Дейнека и Илья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Фейнберг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Живописные панно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Павла Соколова-Скаля и Александра Герасимова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украсили парадные мраморные лестницы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специальным заказам была изготовлена мебель, плафоны и люстры.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Механика сцены, спроектированная инженером Иваном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Мальциным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по наши дни работает практически без ремонта - вращаются два огромных круга, а двенадцать подъемных платформ могут превратить планшет сцены из стадиона в горный пейзаж, помогая театральным художникам осуществлять все мыслимые и немыслимые замыслы сценографического оформления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спектаклей.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D:\АРТЁМ\dcdb8b57139775f58201a0d4a4bb6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0567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789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14 сентября 1940 года новое здание театра открылось спектаклем «Полководец Суворов» 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Бахтерева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А. Разумовского – в Большом зале. Через две недели на Малой сцене зрители увидели «Мещан» Максима Горького. С тех пор эти сцены преподнесли зрителям более трехсот премьер и около сорока пяти тысяч спектаклей.</a:t>
            </a:r>
          </a:p>
        </p:txBody>
      </p:sp>
      <p:pic>
        <p:nvPicPr>
          <p:cNvPr id="4098" name="Picture 2" descr="D:\АРТЁМ\afishaop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7537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АРТЁМ\1939suvo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521336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62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«…Есть Родина, которую мы любим, и вне которой не видим своей судьбы. И как защищать эту Родину, и какие люди ее защищают — во многом зависит от нас. Как мы, мы — театр, их воспитываем, такими они и будут». Эти строки из книги народного артиста СССР главного режиссера Театра Красной Армии </a:t>
            </a:r>
            <a:r>
              <a:rPr lang="ru-RU" sz="1400" dirty="0" smtClean="0"/>
              <a:t>Алексея Дмитриевича </a:t>
            </a:r>
            <a:r>
              <a:rPr lang="ru-RU" sz="1400" dirty="0"/>
              <a:t>Попова как нельзя лучше помогают понять позицию ведущих режиссеров и руководителей </a:t>
            </a:r>
            <a:r>
              <a:rPr lang="ru-RU" sz="1400" dirty="0" smtClean="0"/>
              <a:t>театра</a:t>
            </a:r>
            <a:r>
              <a:rPr lang="ru-RU" sz="1400" dirty="0"/>
              <a:t>, воспитавших несколько поколений замечательных российских </a:t>
            </a:r>
            <a:r>
              <a:rPr lang="ru-RU" sz="1400" dirty="0" smtClean="0"/>
              <a:t>актеров.</a:t>
            </a:r>
            <a:endParaRPr lang="ru-RU" sz="1400" dirty="0"/>
          </a:p>
        </p:txBody>
      </p:sp>
      <p:pic>
        <p:nvPicPr>
          <p:cNvPr id="5123" name="Picture 3" descr="D:\АРТЁМ\8968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992888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87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87220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театром Армии с 1935 по 1958 год, Алексей Дмитриевич Попов построил его как художественно-самобытный организм, определив творческое кредо и программу. Его страсть к гармонии, к созданию художественной целостности спектакля, его умение располагать в пространстве, поражавшем воображение, народные сцены, где вспыхивали человеческие судьбы, его простота, интеллигентность, глубокая человеческая порядочность, все это на многие годы определило уровень Центрального Академического театра Российской Армии. Поставленные им спектакли — «Полководец Суворов», «Давным-давно», «Флаг адмирала»,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Сталинградцы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«Фронт», «Степь широкая», стали классикой в истории русского театрального искусства.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6146" name="Picture 2" descr="D:\АРТЁМ\064bad641a6e40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3"/>
            <a:ext cx="8147248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8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наряду с признанными мастерами сцены Владимиром Зельдиным, Людмилой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Чурсиной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Александром Петровым,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театре служат артисты разных поколений, хорошо известные и в кино, и на телевидении.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Достаточно назвать имена Алины Покровской, Ларисы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Голубкиной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Ольги Богдановой, Валерия Абрамова, Александра Дика, Леона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Кукуляна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Юрия Комиссарова...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Театр Армии, всегда славившийся преемственностью поколений, в наше время может гордиться яркой, талантливой молодежью,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которая сегодня творит театр ХXI века. В настоящее время режиссура и артисты театра Армии - главный режиссер ЦАТРА, народный артист России Борис Морозов, народный артист России режиссер-постановщик Александр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Бурдонский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представитель новой генерации режиссеров заслуженный артист России Андрей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Бадулин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— продолжая великие традиции прошлого, создают будущее главного армейского театра страны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Театре российской армии также проходят игры Высшей Лиги КВН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-Детская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студия при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ЦАТРА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- это коллектив  взрослых и детей, объединенных общей творческой работой, где старшие помогают младшим освоить основы актерской профессии, а младшие перенимают не только умения и навыки, но и учатся у своих более опытных коллег самодисциплине, развивают творческое воображение и фантазию, внимание, наблюдательность, приобретают коммуникативные навыки и умение управлять своими эмоциями.</a:t>
            </a: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99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Сообщение на тему Центральный академический театр Российской армии </vt:lpstr>
      <vt:lpstr>Днем рождения театра принято считать 6 февраля 1930 года - в этот день в Москве было показано первое представление, посвященное событиям на границе с Китаем. </vt:lpstr>
      <vt:lpstr>Этим начался десятилетний период сложной жизни выездного театра, работавшего в воинских частях и городах от Ленинграда до Дальнего Востока и выпустившего за это время тридцать восемь премьер.</vt:lpstr>
      <vt:lpstr>    23 февраля 1934 года, к пятилетнему юбилею театра Красной Армии, по итогам конкурса на лучший проект здания для театра, была принят проект архитекторов Каро Алабяна и Василия Симбирцева.  Здание имеет форму огромной пятиконечной звезды.  Оно  занимает десять этажей на поверхности (из них шесть — Большая сцена, два этажа — Малая сцена) и столько же подземных этажей. Большой зал рассчитан на 1520 зрительских мест, малый зал — на 400 мест. Театр располагает самой большой в Европе сценической площадкой, на которой воспроизводились сражения с участием танков и кавалерии.   </vt:lpstr>
      <vt:lpstr>Здание театра Красной Армии - является памятником не только театральной архитектуры, но  эпохи тяжелых испытаний и великого энтузиазма. Строили его с 1934 по 1940 год. Целых 6 лет. В оформлении театра принимали участие лучшие художники: фрески акустического потолка расписывал Лев Бруни, железобетонный занавес-портал был сделан по эскизам замечательного графика Владимира Фаворского его сыновьями Никитой и Иваном. Плафоны над буфетами в амфитеатре создали Александр Дейнека и Илья Фейнберг. Живописные панно Павла Соколова-Скаля и Александра Герасимова украсили парадные мраморные лестницы. По специальным заказам была изготовлена мебель, плафоны и люстры. Механика сцены, спроектированная инженером Иваном Мальциным, по наши дни работает практически без ремонта - вращаются два огромных круга, а двенадцать подъемных платформ могут превратить планшет сцены из стадиона в горный пейзаж, помогая театральным художникам осуществлять все мыслимые и немыслимые замыслы сценографического оформления спектаклей.</vt:lpstr>
      <vt:lpstr>14 сентября 1940 года новое здание театра открылось спектаклем «Полководец Суворов» И. Бахтерева и А. Разумовского – в Большом зале. Через две недели на Малой сцене зрители увидели «Мещан» Максима Горького. С тех пор эти сцены преподнесли зрителям более трехсот премьер и около сорока пяти тысяч спектаклей.</vt:lpstr>
      <vt:lpstr>«…Есть Родина, которую мы любим, и вне которой не видим своей судьбы. И как защищать эту Родину, и какие люди ее защищают — во многом зависит от нас. Как мы, мы — театр, их воспитываем, такими они и будут». Эти строки из книги народного артиста СССР главного режиссера Театра Красной Армии Алексея Дмитриевича Попова как нельзя лучше помогают понять позицию ведущих режиссеров и руководителей театра, воспитавших несколько поколений замечательных российских актеров.</vt:lpstr>
      <vt:lpstr> Руководя театром Армии с 1935 по 1958 год, Алексей Дмитриевич Попов построил его как художественно-самобытный организм, определив творческое кредо и программу. Его страсть к гармонии, к созданию художественной целостности спектакля, его умение располагать в пространстве, поражавшем воображение, народные сцены, где вспыхивали человеческие судьбы, его простота, интеллигентность, глубокая человеческая порядочность, все это на многие годы определило уровень Центрального Академического театра Российской Армии. Поставленные им спектакли — «Полководец Суворов», «Давным-давно», «Флаг адмирала», «Сталинградцы», «Фронт», «Степь широкая», стали классикой в истории русского театрального искусства.  </vt:lpstr>
      <vt:lpstr>Слайд 9</vt:lpstr>
      <vt:lpstr>В студии непрерывно ведется работа над собственным репертуаром. Это и классика, и детские спектакли, и концертные номера…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Днем рождения театра принято считать 6 февраля 1930 года - в этот день в Москве было показано первое представление «К.В.Ж.Д.», посвященное событиям на границе с Китаем.</dc:title>
  <dc:creator>Ярик</dc:creator>
  <cp:lastModifiedBy>Пользователь</cp:lastModifiedBy>
  <cp:revision>15</cp:revision>
  <dcterms:created xsi:type="dcterms:W3CDTF">2015-09-07T11:36:46Z</dcterms:created>
  <dcterms:modified xsi:type="dcterms:W3CDTF">2015-12-06T09:50:32Z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1054216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