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15"/>
  </p:notesMasterIdLst>
  <p:sldIdLst>
    <p:sldId id="283" r:id="rId2"/>
    <p:sldId id="288" r:id="rId3"/>
    <p:sldId id="276" r:id="rId4"/>
    <p:sldId id="265" r:id="rId5"/>
    <p:sldId id="267" r:id="rId6"/>
    <p:sldId id="292" r:id="rId7"/>
    <p:sldId id="284" r:id="rId8"/>
    <p:sldId id="285" r:id="rId9"/>
    <p:sldId id="286" r:id="rId10"/>
    <p:sldId id="287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660"/>
  </p:normalViewPr>
  <p:slideViewPr>
    <p:cSldViewPr>
      <p:cViewPr>
        <p:scale>
          <a:sx n="72" d="100"/>
          <a:sy n="72" d="100"/>
        </p:scale>
        <p:origin x="-139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67F1F-1253-41D6-A6B4-E336479FEA64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FE28-7288-45AA-A371-E3AAF1A4D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9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taxonomy/term/866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stranamasterov.ru/taxonomy/term/6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42910" y="530352"/>
            <a:ext cx="7745514" cy="174652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buNone/>
              <a:defRPr/>
            </a:pPr>
            <a:r>
              <a:rPr lang="ru-RU" sz="36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Внеурочная деятельность (отчет)</a:t>
            </a:r>
          </a:p>
          <a:p>
            <a:pPr algn="ctr" eaLnBrk="1" hangingPunct="1">
              <a:buNone/>
              <a:defRPr/>
            </a:pPr>
            <a:r>
              <a:rPr lang="ru-RU" sz="135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Пластилиновая фантазия</a:t>
            </a:r>
            <a:endParaRPr lang="ru-RU" sz="13500" b="1" dirty="0">
              <a:ln w="50800"/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buNone/>
              <a:defRPr/>
            </a:pPr>
            <a:r>
              <a:rPr lang="ru-RU" sz="5500" b="1" u="sng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 класс</a:t>
            </a:r>
            <a:endParaRPr lang="ru-RU" sz="5500" b="1" u="sng" dirty="0" smtClean="0">
              <a:ln w="50800"/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283967" y="4905164"/>
            <a:ext cx="4359998" cy="936104"/>
          </a:xfrm>
          <a:prstGeom prst="rect">
            <a:avLst/>
          </a:prstGeom>
          <a:solidFill>
            <a:schemeClr val="bg1">
              <a:lumMod val="50000"/>
              <a:alpha val="43000"/>
            </a:schemeClr>
          </a:solidFill>
          <a:ln w="1587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82880" tIns="9144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50800"/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Егорова Юлия</a:t>
            </a:r>
            <a:r>
              <a:rPr kumimoji="0" lang="ru-RU" sz="2000" b="1" i="0" u="none" strike="noStrike" kern="1200" cap="none" spc="0" normalizeH="0" noProof="0" dirty="0" smtClean="0">
                <a:ln w="50800"/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 w="50800"/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Владимировна,</a:t>
            </a:r>
          </a:p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ru-RU" sz="2000" b="1" dirty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у</a:t>
            </a:r>
            <a:r>
              <a:rPr lang="ru-RU" sz="20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читель начальных классов,</a:t>
            </a:r>
          </a:p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ru-RU" sz="20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1А,Б,В классы</a:t>
            </a:r>
          </a:p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 w="50800"/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 w="50800"/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</a:t>
            </a:r>
          </a:p>
        </p:txBody>
      </p:sp>
      <p:pic>
        <p:nvPicPr>
          <p:cNvPr id="9" name="Picture 4" descr="Картинки по запросу пластилин подел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9" y="4370192"/>
            <a:ext cx="1652643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пластилин подел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33" y="3812130"/>
            <a:ext cx="1336134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Картинки по запросу пластилин подел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667"/>
            <a:ext cx="2581799" cy="19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материалы для работы с пластили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00" y="1749608"/>
            <a:ext cx="2101113" cy="17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материалы для работы с пластилино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2066"/>
            <a:ext cx="1929482" cy="25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omp\Desktop\клас рук\фотки 1 а 2017\ВНЕУРОЧКА\IMG_20170502_154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5602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omp\Desktop\клас рук\фотки 1 а 2017\ВНЕУРОЧКА\IMG_20170515_154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6" y="2309818"/>
            <a:ext cx="2614170" cy="174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omp\Desktop\клас рук\фотки 1 а 2017\ВНЕУРОЧКА\IMG_20170515_1548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84" y="4431374"/>
            <a:ext cx="3333877" cy="18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Comp\Desktop\клас рук\фотки 1 а 2017\ВНЕУРОЧКА\IMG_20170515_160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2343675" cy="13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Comp\Desktop\клас рук\фотки 1 а 2017\ВНЕУРОЧКА\IMG_20170515_1609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09" y="2350720"/>
            <a:ext cx="2907815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Comp\Desktop\клас рук\фотки 1 а 2017\ВНЕУРОЧКА\IMG_20170515_1609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616188"/>
            <a:ext cx="2184243" cy="122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Comp\Desktop\клас рук\фотки 1 а 2017\ВНЕУРОЧКА\IMG_20170522_1601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6" y="4431374"/>
            <a:ext cx="3333878" cy="18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Comp\Desktop\клас рук\фотки 1 а 2017\ВНЕУРОЧКА\IMG_20170515_1609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68" y="2564904"/>
            <a:ext cx="2587308" cy="145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6512511" cy="1143000"/>
          </a:xfrm>
        </p:spPr>
        <p:txBody>
          <a:bodyPr/>
          <a:lstStyle/>
          <a:p>
            <a:r>
              <a:rPr lang="ru-RU" dirty="0" smtClean="0"/>
              <a:t>Занятия ЛЕПКОЙ воспитывают: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3024336" cy="396044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Терпение;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Усидчивость;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Аккуратность;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Умение планировать и доводить дело до конца;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Трудолюбие;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Картинки по запросу дети работают с пластилин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731870"/>
            <a:ext cx="2551995" cy="19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дети работают с пластилин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952328" cy="19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512511" cy="1143000"/>
          </a:xfrm>
        </p:spPr>
        <p:txBody>
          <a:bodyPr/>
          <a:lstStyle/>
          <a:p>
            <a:r>
              <a:rPr lang="ru-RU" dirty="0" smtClean="0"/>
              <a:t>Занятия ЛЕПКОЙ развивают: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0112" y="2060848"/>
            <a:ext cx="3096344" cy="367240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Творчество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Мышление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Воображение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Фантазию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Мелкую моторику пальчиков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Память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Речь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6" name="Picture 2" descr="Картинки по запросу что развивает пластилин у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469637" cy="185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что развивает пластилин у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3672408" cy="17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что развивает пластилин у дет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55528"/>
            <a:ext cx="2230793" cy="167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149080"/>
            <a:ext cx="7560839" cy="1584176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2290" name="Picture 2" descr="Картинки по запросу хлопают в ладош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608512" cy="31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188640"/>
            <a:ext cx="7200800" cy="6264696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«Истоки творческих способностей и дарования детей - на кончиках их пальцев. От пальцев, образно говоря, идут тончайшие ручейки, которые питают источник творческой мысли. Чем больше уверенности и изобретательности в движении детской руки, тем тоньше взаимодействие с орудием труда, чем сложнее движения, необходимые для этого взаимодействия, тем глубже входит взаимодействие руки с природой, с общественным трудом в духовную жизнь ребёнка. Другими словами: чем больше мастерства в детской руке, тем умнее ребёнок»</a:t>
            </a:r>
          </a:p>
          <a:p>
            <a:pPr marL="45720" indent="0" algn="r">
              <a:buNone/>
            </a:pPr>
            <a:r>
              <a:rPr lang="ru-RU" dirty="0"/>
              <a:t>                                                                         </a:t>
            </a:r>
            <a:r>
              <a:rPr lang="ru-RU" sz="4000" dirty="0"/>
              <a:t>  В. А. Сухомлинский</a:t>
            </a:r>
          </a:p>
          <a:p>
            <a:pPr algn="ctr"/>
            <a:endParaRPr lang="ru-RU" dirty="0"/>
          </a:p>
        </p:txBody>
      </p:sp>
      <p:pic>
        <p:nvPicPr>
          <p:cNvPr id="9218" name="Picture 2" descr="Картинки по запросу сухомлин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4" y="1628800"/>
            <a:ext cx="2015212" cy="279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02920" y="530352"/>
            <a:ext cx="8183880" cy="196254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 smtClean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Пластилин </a:t>
            </a:r>
            <a:r>
              <a:rPr lang="ru-RU" sz="3600" b="1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(итал. </a:t>
            </a:r>
            <a:r>
              <a:rPr lang="ru-RU" sz="3600" b="1" dirty="0" err="1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plastilina</a:t>
            </a:r>
            <a:r>
              <a:rPr lang="ru-RU" sz="3600" b="1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, от др.-греч. πλα</a:t>
            </a:r>
            <a:r>
              <a:rPr lang="ru-RU" sz="3600" b="1" dirty="0" err="1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στός</a:t>
            </a:r>
            <a:r>
              <a:rPr lang="ru-RU" sz="3600" b="1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— лепной) — материал для лепки.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Изготовляется из очищенного и размельченного порошка </a:t>
            </a:r>
            <a:r>
              <a:rPr lang="ru-RU" sz="3600" b="1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hlinkClick r:id="rId2"/>
              </a:rPr>
              <a:t>глины</a:t>
            </a:r>
            <a:r>
              <a:rPr lang="ru-RU" sz="3600" b="1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с добавлением </a:t>
            </a:r>
            <a:r>
              <a:rPr lang="ru-RU" sz="3600" b="1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hlinkClick r:id="rId3"/>
              </a:rPr>
              <a:t>воска</a:t>
            </a:r>
            <a:r>
              <a:rPr lang="ru-RU" sz="3600" b="1" dirty="0">
                <a:ln w="5080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, сала и других веществ, препятствующих высыханию. Окрашивается в различные цвета. </a:t>
            </a:r>
          </a:p>
          <a:p>
            <a:pPr algn="ctr"/>
            <a:endParaRPr lang="ru-RU" dirty="0"/>
          </a:p>
        </p:txBody>
      </p:sp>
      <p:pic>
        <p:nvPicPr>
          <p:cNvPr id="10" name="Picture 8" descr="Картинки по запросу пластил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325">
            <a:off x="617641" y="2482848"/>
            <a:ext cx="2010423" cy="18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пластили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948">
            <a:off x="5896486" y="2466256"/>
            <a:ext cx="2676407" cy="18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виды пластили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68344"/>
            <a:ext cx="3458005" cy="152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виды пластили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91" y="2332352"/>
            <a:ext cx="2458173" cy="17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14357"/>
            <a:ext cx="8104414" cy="4823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i="1" u="sng" dirty="0" smtClean="0">
                <a:solidFill>
                  <a:schemeClr val="tx2"/>
                </a:solidFill>
              </a:rPr>
              <a:t>Для работы необходимо:</a:t>
            </a:r>
            <a:endParaRPr lang="ru-RU" sz="2800" i="1" u="sng" dirty="0" smtClean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001056" cy="30243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Пластилин (разных цветов).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Пластиковые дощечки для выполнения работ.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Стеки.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Картон (однотонный и цветной),желательно плотный.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Любые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плотные поверхности: дерево, стекло, пластик.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Бросовый материал - для создания игровых фантазийных изображений: бумага разной фактуры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,диски,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фантики от конфет, семечки, зернышки, пуговицы, пластиковые ёмкости и т.д.</a:t>
            </a:r>
          </a:p>
          <a:p>
            <a:pPr>
              <a:buFontTx/>
              <a:buNone/>
              <a:defRPr/>
            </a:pPr>
            <a:endParaRPr lang="ru-RU" sz="2000" b="1" dirty="0" smtClean="0">
              <a:ln w="50800"/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" name="Picture 2" descr="R:\дет.фото\GEDC2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26187"/>
            <a:ext cx="1413370" cy="1082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Картинки по запросу дощечки для работы с пластилин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53538"/>
            <a:ext cx="2013945" cy="151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бросовый материал для работы с пластилин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22715"/>
            <a:ext cx="1719368" cy="128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layer.myshared.ru/35/1331434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89576" cy="63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/>
          <a:lstStyle/>
          <a:p>
            <a:pPr algn="ctr"/>
            <a:r>
              <a:rPr lang="ru-RU" sz="3200" i="1" dirty="0" smtClean="0"/>
              <a:t>Техники создания аппликации из пластилина: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3168352" cy="400110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азмазывания;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ехника жгутиков;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озаики;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бъёмных аппликаций;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оединение разных техник.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4" name="Picture 2" descr="аппликация из пластилина руссал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09" y="1628801"/>
            <a:ext cx="1593961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ластилиновая карт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64" y="1465939"/>
            <a:ext cx="1426096" cy="14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лошадка из пластилина моза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12" y="3284984"/>
            <a:ext cx="1554948" cy="161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applikaciya_bere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00" y="5085184"/>
            <a:ext cx="1874790" cy="14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картина из пластилина яркие цвет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35" y="3573016"/>
            <a:ext cx="1649393" cy="2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35/1331434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5" y="114300"/>
            <a:ext cx="8836091" cy="66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056"/>
            <a:ext cx="8424935" cy="1872208"/>
          </a:xfrm>
        </p:spPr>
        <p:txBody>
          <a:bodyPr/>
          <a:lstStyle/>
          <a:p>
            <a:r>
              <a:rPr lang="ru-RU" sz="4800" dirty="0">
                <a:solidFill>
                  <a:schemeClr val="tx2"/>
                </a:solidFill>
              </a:rPr>
              <a:t> </a:t>
            </a:r>
            <a:r>
              <a:rPr lang="ru-RU" sz="4000" i="1" dirty="0">
                <a:solidFill>
                  <a:schemeClr val="tx2"/>
                </a:solidFill>
              </a:rPr>
              <a:t>Мы  волшебным  пластилином создаём свои </a:t>
            </a:r>
            <a:r>
              <a:rPr lang="ru-RU" sz="4000" i="1" dirty="0" smtClean="0">
                <a:solidFill>
                  <a:schemeClr val="tx2"/>
                </a:solidFill>
              </a:rPr>
              <a:t>картины!!!</a:t>
            </a:r>
            <a:endParaRPr lang="ru-RU" sz="4000" i="1" dirty="0"/>
          </a:p>
        </p:txBody>
      </p:sp>
      <p:pic>
        <p:nvPicPr>
          <p:cNvPr id="6146" name="Picture 2" descr="C:\Users\Comp\Desktop\клас рук\фотки 1 а 2017\ВНЕУРОЧКА\DSCN0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96" y="2519060"/>
            <a:ext cx="2772681" cy="20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omp\Desktop\клас рук\фотки 1 а 2017\ВНЕУРОЧКА\DSCN0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55" y="5013176"/>
            <a:ext cx="3171121" cy="237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omp\Desktop\клас рук\фотки 1 а 2017\ВНЕУРОЧКА\DSCN04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2999588" cy="22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Comp\Desktop\клас рук\фотки 1 а 2017\ВНЕУРОЧКА\DSCN0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5958"/>
            <a:ext cx="1857210" cy="25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Comp\Desktop\клас рук\фотки 1 а 2017\ВНЕУРОЧКА\DSCN04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9" y="4938713"/>
            <a:ext cx="4132053" cy="24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\Desktop\клас рук\фотки 1 а 2017\ВНЕУРОЧКА\DSCN0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2" y="40466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omp\Desktop\клас рук\фотки 1 а 2017\ВНЕУРОЧКА\IMG_20170403_17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48187" cy="27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omp\Desktop\клас рук\фотки 1 а 2017\ВНЕУРОЧКА\IMG_20170403_17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2435914" cy="298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omp\Desktop\клас рук\фотки 1 а 2017\ВНЕУРОЧКА\IMG_20170403_1700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2" y="3162062"/>
            <a:ext cx="2692187" cy="33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Comp\Desktop\клас рук\фотки 1 а 2017\ВНЕУРОЧКА\IMG_20170403_1700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83" y="3532054"/>
            <a:ext cx="2065383" cy="29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Comp\Desktop\клас рук\фотки 1 а 2017\ВНЕУРОЧКА\DSCN04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49" y="3614963"/>
            <a:ext cx="2088387" cy="29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280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Для работы необходимо:</vt:lpstr>
      <vt:lpstr>Презентация PowerPoint</vt:lpstr>
      <vt:lpstr>Техники создания аппликации из пластилина:</vt:lpstr>
      <vt:lpstr>Презентация PowerPoint</vt:lpstr>
      <vt:lpstr> Мы  волшебным  пластилином создаём свои картины!!!</vt:lpstr>
      <vt:lpstr>Презентация PowerPoint</vt:lpstr>
      <vt:lpstr>Презентация PowerPoint</vt:lpstr>
      <vt:lpstr>Занятия ЛЕПКОЙ воспитывают:</vt:lpstr>
      <vt:lpstr>Занятия ЛЕПКОЙ развивают: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пластелинография</dc:title>
  <dc:creator>Comp</dc:creator>
  <cp:lastModifiedBy>Comp</cp:lastModifiedBy>
  <cp:revision>104</cp:revision>
  <dcterms:modified xsi:type="dcterms:W3CDTF">2017-06-09T13:40:11Z</dcterms:modified>
</cp:coreProperties>
</file>