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35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3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6506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73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3788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224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120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42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079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786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5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085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55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44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8662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80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89BB6-42DA-4977-AF21-4A82CC4D3FE2}" type="datetimeFigureOut">
              <a:rPr lang="ru-RU" smtClean="0"/>
              <a:t>06.10.2022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8C350DE-CF0B-43FE-A15E-B31DE01140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50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44248" y="261496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«Примеры использование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приемов при изучении видовременных форм английского глагола в начальной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школе»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2959" y="5334939"/>
            <a:ext cx="8915399" cy="1126283"/>
          </a:xfrm>
        </p:spPr>
        <p:txBody>
          <a:bodyPr/>
          <a:lstStyle/>
          <a:p>
            <a:pPr algn="r"/>
            <a:r>
              <a:rPr lang="ru-RU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Учитель английского языка МБОУ Кубинской СОШ №2 им. Героя Советского Союза Безбородова В.П.</a:t>
            </a:r>
          </a:p>
          <a:p>
            <a:pPr algn="r"/>
            <a:r>
              <a:rPr lang="ru-RU" b="1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Москаев</a:t>
            </a:r>
            <a:r>
              <a:rPr lang="ru-RU" b="1" i="1" dirty="0" err="1">
                <a:solidFill>
                  <a:schemeClr val="tx1"/>
                </a:solidFill>
                <a:latin typeface="Palatino Linotype" panose="02040502050505030304" pitchFamily="18" charset="0"/>
              </a:rPr>
              <a:t>а</a:t>
            </a:r>
            <a:r>
              <a:rPr lang="ru-RU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</a:t>
            </a:r>
            <a:r>
              <a:rPr lang="ru-RU" b="1" i="1" dirty="0" err="1" smtClean="0">
                <a:solidFill>
                  <a:schemeClr val="tx1"/>
                </a:solidFill>
                <a:latin typeface="Palatino Linotype" panose="02040502050505030304" pitchFamily="18" charset="0"/>
              </a:rPr>
              <a:t>Даяна</a:t>
            </a:r>
            <a:r>
              <a:rPr lang="ru-RU" b="1" i="1" dirty="0" smtClean="0">
                <a:solidFill>
                  <a:schemeClr val="tx1"/>
                </a:solidFill>
                <a:latin typeface="Palatino Linotype" panose="02040502050505030304" pitchFamily="18" charset="0"/>
              </a:rPr>
              <a:t> Дмитриевна</a:t>
            </a:r>
            <a:endParaRPr lang="ru-RU" b="1" i="1" dirty="0">
              <a:solidFill>
                <a:schemeClr val="tx1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5128" name="Picture 8" descr="http://www.eduportal44.ru/npo/kadk/SiteAssets/DocLib113/Forms/AllItems/8ecbdc7a9e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153" y="-334536"/>
            <a:ext cx="4762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1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Игра «</a:t>
            </a:r>
            <a:r>
              <a:rPr lang="ru-RU" b="1" dirty="0" err="1"/>
              <a:t>Up</a:t>
            </a:r>
            <a:r>
              <a:rPr lang="ru-RU" b="1" dirty="0"/>
              <a:t> </a:t>
            </a:r>
            <a:r>
              <a:rPr lang="ru-RU" b="1" dirty="0" err="1"/>
              <a:t>and</a:t>
            </a:r>
            <a:r>
              <a:rPr lang="ru-RU" b="1" dirty="0"/>
              <a:t> </a:t>
            </a:r>
            <a:r>
              <a:rPr lang="ru-RU" b="1" dirty="0" err="1"/>
              <a:t>Up</a:t>
            </a:r>
            <a:r>
              <a:rPr lang="ru-RU" b="1" dirty="0"/>
              <a:t>» </a:t>
            </a:r>
            <a:r>
              <a:rPr lang="ru-RU" dirty="0"/>
              <a:t>(Вверх по лесенке)</a:t>
            </a:r>
            <a:br>
              <a:rPr lang="ru-RU" dirty="0"/>
            </a:br>
            <a:r>
              <a:rPr lang="ru-RU" dirty="0"/>
              <a:t>Цель: формирование грамматического навыка построения предложения</a:t>
            </a:r>
            <a:br>
              <a:rPr lang="ru-RU" dirty="0"/>
            </a:br>
            <a:r>
              <a:rPr lang="ru-RU" dirty="0"/>
              <a:t>Задача: отработка порядка слов в предложении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Правила </a:t>
            </a:r>
            <a:r>
              <a:rPr lang="ru-RU" dirty="0"/>
              <a:t>игры: На доске учитель чертит </a:t>
            </a:r>
            <a:r>
              <a:rPr lang="ru-RU" dirty="0" smtClean="0"/>
              <a:t>лесенку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 </a:t>
            </a:r>
            <a:endParaRPr lang="ru-RU" dirty="0"/>
          </a:p>
        </p:txBody>
      </p:sp>
      <p:pic>
        <p:nvPicPr>
          <p:cNvPr id="1026" name="Picture 2" descr="https://www.hobobo.ru/assets/uploads/2021/11/lestnit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644" y="3738407"/>
            <a:ext cx="3591235" cy="293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9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26638" y="4595219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верхней ступеньке учитель рисует приз, например, оценку.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 учащихся – «дойти» до приза либо сразу построив все предложение, либо постепенно.</a:t>
            </a:r>
            <a:b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</a:t>
            </a:r>
            <a:r>
              <a:rPr lang="ru-RU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>Pupil </a:t>
            </a:r>
            <a:r>
              <a:rPr lang="ru-RU" dirty="0" smtClean="0"/>
              <a:t>А</a:t>
            </a:r>
            <a:r>
              <a:rPr lang="ru-RU" dirty="0"/>
              <a:t>: </a:t>
            </a:r>
            <a:r>
              <a:rPr lang="en-US" dirty="0"/>
              <a:t>I went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/>
              <a:t>Pupil B: I went to school.</a:t>
            </a:r>
            <a:br>
              <a:rPr lang="en-US" dirty="0"/>
            </a:br>
            <a:r>
              <a:rPr lang="en-US" dirty="0"/>
              <a:t>Pupil C: I went to school yesterday.</a:t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35623" y="4956253"/>
            <a:ext cx="8915399" cy="1126283"/>
          </a:xfrm>
        </p:spPr>
        <p:txBody>
          <a:bodyPr>
            <a:normAutofit fontScale="92500" lnSpcReduction="10000"/>
          </a:bodyPr>
          <a:lstStyle/>
          <a:p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можно «шагать» по одной лесенке многим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ученикам,</a:t>
            </a:r>
            <a:r>
              <a:rPr lang="en-US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составляя </a:t>
            </a:r>
            <a:r>
              <a:rPr lang="ru-RU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самые разнообразные предложения. Можно поставить условия – предыдущие предложения не повторять. На начальном этапе можно дать учащемуся игрушку, которая будет шагать по лесенке вместе с ним, а можно использовать указку.</a:t>
            </a:r>
          </a:p>
          <a:p>
            <a:endParaRPr lang="ru-RU" dirty="0"/>
          </a:p>
        </p:txBody>
      </p:sp>
      <p:pic>
        <p:nvPicPr>
          <p:cNvPr id="2052" name="Picture 4" descr="https://avatars.dzeninfra.ru/get-zen_doc/3752452/pub_601c0697d496d2671315f2be_601c5a826695f61b58d1d33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205" y="1672683"/>
            <a:ext cx="1888767" cy="190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media.baamboozle.com/uploads/images/324243/1634014367_99941_ur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899" y="145708"/>
            <a:ext cx="1999340" cy="152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originals/04/31/98/0431986eb6bf2eecb2f52cea1818d4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21" y="3686457"/>
            <a:ext cx="2032702" cy="284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34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67993" y="2782231"/>
            <a:ext cx="8915399" cy="2262781"/>
          </a:xfrm>
        </p:spPr>
        <p:txBody>
          <a:bodyPr>
            <a:normAutofit fontScale="90000"/>
          </a:bodyPr>
          <a:lstStyle/>
          <a:p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 было вчера?».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изучении времени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Past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Indefinite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предлагает детям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расспросить его о том, что он делал в воскресенье. Класс делится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команды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Представители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каждой команды по очереди задают вопросы.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Очко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засчитывается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случае, если учитель отвечает утвердительно, и, если вопрос задан правильно. Если игра проводится на начальном этапе изучения темы </a:t>
            </a:r>
            <a:r>
              <a:rPr lang="en-US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пишет на доске схему вопроса и дает две формы наиболее распространенных неправильных глаголов. Побеждает команда, набравшая наибольшее количество очков.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 descr="https://media.baamboozle.com/uploads/images/42795/1586298058_45695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05" y="4383263"/>
            <a:ext cx="4044956" cy="227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i.pinimg.com/originals/30/60/97/306097726a193bda982e6fb5bdc831d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73" y="4282067"/>
            <a:ext cx="3534628" cy="248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0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68716" y="1432931"/>
            <a:ext cx="8915399" cy="2262781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«У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гость» </a:t>
            </a:r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отработка вопроса: «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…?», названия континентов;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Кто-то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детей становится гостем из другой страны.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Остальные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 задают ему вопросы, стараясь угадать, из какой он страны, и какая у него профессия. Например: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America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England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teacher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worker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098" name="Picture 2" descr="https://shareslide.ru/img/thumbs/2d7349e0c88f2021d56941f1a0b0040c-800x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97" t="11123" r="24042" b="8293"/>
          <a:stretch/>
        </p:blipFill>
        <p:spPr bwMode="auto">
          <a:xfrm>
            <a:off x="3456878" y="3941039"/>
            <a:ext cx="3735659" cy="274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teamuserimages-a.akamaihd.net/ugc/250335688562626499/1495BCB8B3E656063DD4DB179A34B096FAEF8743/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537" y="3311911"/>
            <a:ext cx="4958532" cy="366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18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грамматического материала и формирование грамматического навыка при использовании игр происходит эффективнее. Игровые технологии не только вносят разнообразие в учебный процесс. Они формируют положительное отношение обучаемых к предмету, активизируют умственную деятельность школьников, поскольку зачастую развивают способность учащихся анализировать, сравнивать и обобщать.</a:t>
            </a:r>
            <a:endParaRPr lang="ru-RU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ttps://pluspng.com/img-png/the-end-png-the-end-gl-hf-208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068" y="5212278"/>
            <a:ext cx="4068909" cy="1408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97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54</TotalTime>
  <Words>162</Words>
  <Application>Microsoft Office PowerPoint</Application>
  <PresentationFormat>Широкоэкранный</PresentationFormat>
  <Paragraphs>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Century Gothic</vt:lpstr>
      <vt:lpstr>Palatino Linotype</vt:lpstr>
      <vt:lpstr>Times New Roman</vt:lpstr>
      <vt:lpstr>Wingdings 3</vt:lpstr>
      <vt:lpstr>Легкий дым</vt:lpstr>
      <vt:lpstr>«Примеры использование игровых приемов при изучении видовременных форм английского глагола в начальной школе»</vt:lpstr>
      <vt:lpstr>Игра «Up and Up» (Вверх по лесенке) Цель: формирование грамматического навыка построения предложения Задача: отработка порядка слов в предложении  Правила игры: На доске учитель чертит лесенку   </vt:lpstr>
      <vt:lpstr>На верхней ступеньке учитель рисует приз, например, оценку. Задача учащихся – «дойти» до приза либо сразу построив все предложение, либо постепенно. Например,  Pupil А: I went. Pupil B: I went to school. Pupil C: I went to school yesterday.   </vt:lpstr>
      <vt:lpstr>«Что было вчера?». При изучении времени «Past Indefinite» учитель предлагает детям расспросить его о том, что он делал в воскресенье. Класс делится на команды.  Представители каждой команды по очереди задают вопросы.  Очко засчитывается в том случае, если учитель отвечает утвердительно, и, если вопрос задан правильно. Если игра проводится на начальном этапе изучения темы , преподаватель пишет на доске схему вопроса и дает две формы наиболее распространенных неправильных глаголов. Побеждает команда, набравшая наибольшее количество очков. </vt:lpstr>
      <vt:lpstr>«У нас гость»  Цель: отработка вопроса: «Are you from …?», названия континентов;  Кто-то из детей становится гостем из другой страны.  Остальные ребята задают ему вопросы, стараясь угадать, из какой он страны, и какая у него профессия. Например: Are you from America? Are you from England? Are you a teacher? Are you a worker?</vt:lpstr>
      <vt:lpstr>Усвоение грамматического материала и формирование грамматического навыка при использовании игр происходит эффективнее. Игровые технологии не только вносят разнообразие в учебный процесс. Они формируют положительное отношение обучаемых к предмету, активизируют умственную деятельность школьников, поскольку зачастую развивают способность учащихся анализировать, сравнивать и обобщать.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«Использование игровых приемов при изучении видовременных форм английского глагола в начальной школе»</dc:title>
  <dc:creator>Владимир Крячко</dc:creator>
  <cp:lastModifiedBy>Владимир Крячко</cp:lastModifiedBy>
  <cp:revision>5</cp:revision>
  <dcterms:created xsi:type="dcterms:W3CDTF">2022-10-06T16:15:24Z</dcterms:created>
  <dcterms:modified xsi:type="dcterms:W3CDTF">2022-10-06T17:09:48Z</dcterms:modified>
</cp:coreProperties>
</file>