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0"/>
  </p:notesMasterIdLst>
  <p:sldIdLst>
    <p:sldId id="283" r:id="rId2"/>
    <p:sldId id="288" r:id="rId3"/>
    <p:sldId id="292" r:id="rId4"/>
    <p:sldId id="293" r:id="rId5"/>
    <p:sldId id="295" r:id="rId6"/>
    <p:sldId id="294" r:id="rId7"/>
    <p:sldId id="296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0"/>
  </p:normalViewPr>
  <p:slideViewPr>
    <p:cSldViewPr>
      <p:cViewPr varScale="1">
        <p:scale>
          <a:sx n="70" d="100"/>
          <a:sy n="70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7F1F-1253-41D6-A6B4-E336479FEA64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FE28-7288-45AA-A371-E3AAF1A4D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FE28-7288-45AA-A371-E3AAF1A4DE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0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42910" y="530352"/>
            <a:ext cx="7745514" cy="174652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sz="36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Внеурочная деятельность (отчет)</a:t>
            </a:r>
          </a:p>
          <a:p>
            <a:pPr algn="ctr" eaLnBrk="1" hangingPunct="1">
              <a:buNone/>
              <a:defRPr/>
            </a:pPr>
            <a:r>
              <a:rPr lang="ru-RU" sz="135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«Компьютер для младших школьников»</a:t>
            </a:r>
            <a:endParaRPr lang="ru-RU" sz="13500" b="1" dirty="0">
              <a:ln w="50800"/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5500" b="1" u="sng" dirty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3</a:t>
            </a:r>
            <a:r>
              <a:rPr lang="ru-RU" sz="5500" b="1" u="sng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5500" b="1" u="sng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класс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3967" y="4905164"/>
            <a:ext cx="4359998" cy="936104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  <a:ln w="1587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82880" tIns="9144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Егорова Юлия</a:t>
            </a:r>
            <a:r>
              <a:rPr kumimoji="0" lang="ru-RU" sz="2000" b="1" i="0" u="none" strike="noStrike" kern="1200" cap="none" spc="0" normalizeH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Владимировна,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ru-RU" sz="2000" b="1" dirty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у</a:t>
            </a:r>
            <a:r>
              <a:rPr lang="ru-RU" sz="20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читель начальных классов,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ru-RU" sz="2000" b="1" dirty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3</a:t>
            </a:r>
            <a:r>
              <a:rPr lang="ru-RU" sz="20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А,Б,В </a:t>
            </a:r>
            <a:r>
              <a:rPr lang="ru-RU" sz="20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классы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50800"/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50800"/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</a:t>
            </a:r>
          </a:p>
        </p:txBody>
      </p:sp>
      <p:pic>
        <p:nvPicPr>
          <p:cNvPr id="1026" name="Picture 2" descr="http://vpsputnik.ucoz.ru/kompjut_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492896"/>
            <a:ext cx="340653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mastery.net/uploads/posts/2015-05/1432235994_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95" y="2176856"/>
            <a:ext cx="3719017" cy="19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980728"/>
            <a:ext cx="7200800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«Скоро </a:t>
            </a:r>
            <a:r>
              <a:rPr lang="ru-RU" sz="3600" dirty="0"/>
              <a:t>останутся лишь две группы работников: те, кто контролирует компьютеры, и те, кого контролируют компьютеры. Постарайтесь попасть в первую</a:t>
            </a:r>
            <a:r>
              <a:rPr lang="ru-RU" sz="3600" dirty="0" smtClean="0"/>
              <a:t>.»</a:t>
            </a:r>
            <a:endParaRPr lang="ru-RU" sz="3600" dirty="0"/>
          </a:p>
          <a:p>
            <a:pPr algn="ctr"/>
            <a:r>
              <a:rPr lang="ru-RU" sz="3600" i="1" dirty="0"/>
              <a:t>Льюис Д. </a:t>
            </a:r>
            <a:r>
              <a:rPr lang="ru-RU" sz="3600" i="1" dirty="0" err="1"/>
              <a:t>Эйген</a:t>
            </a:r>
            <a:r>
              <a:rPr lang="ru-RU" sz="3600" i="1" dirty="0"/>
              <a:t> в 1961 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865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48" y="4990676"/>
            <a:ext cx="8136904" cy="186514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effectLst/>
              </a:rPr>
              <a:t>Цель</a:t>
            </a:r>
            <a:r>
              <a:rPr lang="ru-RU" sz="2400" dirty="0" smtClean="0">
                <a:effectLst/>
              </a:rPr>
              <a:t>: </a:t>
            </a:r>
            <a:r>
              <a:rPr lang="ru-RU" sz="2400" dirty="0">
                <a:effectLst/>
              </a:rPr>
              <a:t>формирование первоначальных представлений об информации и ее свойствах, а также формирование навыков работы с информацией (как с применением компьютеров, так и без них).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948" y="0"/>
            <a:ext cx="8136904" cy="49906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– </a:t>
            </a:r>
            <a:r>
              <a:rPr lang="ru-RU" dirty="0"/>
              <a:t>научить обучающихся искать, отбирать, организовывать и использовать информацию для решения стоящих перед ними задач;</a:t>
            </a:r>
          </a:p>
          <a:p>
            <a:r>
              <a:rPr lang="ru-RU" dirty="0"/>
              <a:t> </a:t>
            </a:r>
            <a:r>
              <a:rPr lang="ru-RU" dirty="0" smtClean="0"/>
              <a:t>– </a:t>
            </a:r>
            <a:r>
              <a:rPr lang="ru-RU" dirty="0"/>
              <a:t>сформировать первоначальные навыки планирования целенаправленной учебной деятельности;</a:t>
            </a:r>
          </a:p>
          <a:p>
            <a:r>
              <a:rPr lang="ru-RU" dirty="0"/>
              <a:t> </a:t>
            </a:r>
            <a:r>
              <a:rPr lang="ru-RU" dirty="0" smtClean="0"/>
              <a:t>– </a:t>
            </a:r>
            <a:r>
              <a:rPr lang="ru-RU" dirty="0"/>
              <a:t>дать первоначальные представления о компьютере и современных информационных технологиях и сформировать первичные навыки работы на компьютере;</a:t>
            </a:r>
          </a:p>
          <a:p>
            <a:r>
              <a:rPr lang="ru-RU" dirty="0"/>
              <a:t> </a:t>
            </a:r>
            <a:r>
              <a:rPr lang="ru-RU" dirty="0" smtClean="0"/>
              <a:t>– </a:t>
            </a:r>
            <a:r>
              <a:rPr lang="ru-RU" dirty="0"/>
              <a:t>подготовить обучающихся к самостоятельному освоению новых компьютерных программ на основе понимания объектной структуры современного программного обеспечения;</a:t>
            </a:r>
          </a:p>
          <a:p>
            <a:r>
              <a:rPr lang="ru-RU" dirty="0"/>
              <a:t>  </a:t>
            </a:r>
            <a:r>
              <a:rPr lang="ru-RU" dirty="0" smtClean="0"/>
              <a:t>– </a:t>
            </a:r>
            <a:r>
              <a:rPr lang="ru-RU" dirty="0"/>
              <a:t>дать представление об этических нормах работы с информацией, информационной безопасности личности и государства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9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792088"/>
          </a:xfrm>
        </p:spPr>
        <p:txBody>
          <a:bodyPr/>
          <a:lstStyle/>
          <a:p>
            <a:pPr algn="l"/>
            <a:r>
              <a:rPr lang="ru-RU" sz="3600" dirty="0" smtClean="0"/>
              <a:t>Обучающиеся узнали:</a:t>
            </a:r>
            <a:endParaRPr lang="ru-RU" sz="3600" dirty="0"/>
          </a:p>
        </p:txBody>
      </p:sp>
      <p:pic>
        <p:nvPicPr>
          <p:cNvPr id="2050" name="Picture 2" descr="http://komputercnulja.ru/wp-content/uploads/2012/12/%D0%B8%D0%BD%D1%84%D0%BE%D1%80%D0%BC%D0%B0%D1%86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2" y="692696"/>
            <a:ext cx="46130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glish4russians.ru/img/articles/112-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85" y="692696"/>
            <a:ext cx="333925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o4.imgsmail.ru/imgpreview?key=6b06cef5ef4cf244&amp;mb=imgdb_preview_14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3" y="3544181"/>
            <a:ext cx="44005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ompiklava.ru/wp-content/uploads/2014/07/22-46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22" y="3482983"/>
            <a:ext cx="3860376" cy="33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4911"/>
            <a:ext cx="8820472" cy="576064"/>
          </a:xfrm>
        </p:spPr>
        <p:txBody>
          <a:bodyPr/>
          <a:lstStyle/>
          <a:p>
            <a:pPr algn="l"/>
            <a:r>
              <a:rPr lang="ru-RU" sz="3600" dirty="0" smtClean="0"/>
              <a:t>Обучающиеся узнали:</a:t>
            </a:r>
            <a:endParaRPr lang="ru-RU" sz="3600" dirty="0"/>
          </a:p>
        </p:txBody>
      </p:sp>
      <p:pic>
        <p:nvPicPr>
          <p:cNvPr id="7" name="Picture 2" descr="http://img1.liveinternet.ru/images/attach/c/7/97/823/97823677_4524271_c5ce7131c90607651752cb7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" y="631534"/>
            <a:ext cx="3096344" cy="19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f-w.ru/pic/ia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1" y="2737069"/>
            <a:ext cx="256517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presentation.ru/documents_2/ac3a3c5f41aa456745bf3fa1e4c9a600/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4" y="2553767"/>
            <a:ext cx="3493196" cy="26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7bloggers.ru/wp-content/uploads/2012/07/nabor-v-slepuq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33" y="5279804"/>
            <a:ext cx="4130824" cy="14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cyk.ru/wp-content/uploads/2016/03/55hbghgnvgbgfvfbfhdvcv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16421"/>
            <a:ext cx="4482954" cy="18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vse-sekrety.ru/uploads/posts/2013-02/1359900223_programmi_dlya_window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4" y="5241907"/>
            <a:ext cx="3486144" cy="16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sh-zsosh.ru/DswMedia/pravila_bezopasnogo_interne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7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162801" cy="93610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Мини – проекты (презентация)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214" y="116632"/>
            <a:ext cx="8456250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«Гриб подосиновик», «Почему пингвины не летают?», сказка «Ёлочная игрушка», сказка «Карандаш» – Щербачева Вероника, 3 А </a:t>
            </a:r>
            <a:r>
              <a:rPr lang="ru-RU" dirty="0" err="1" smtClean="0">
                <a:solidFill>
                  <a:srgbClr val="002060"/>
                </a:solidFill>
              </a:rPr>
              <a:t>кл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«Всё о луне» - </a:t>
            </a:r>
            <a:r>
              <a:rPr lang="ru-RU" dirty="0" err="1" smtClean="0">
                <a:solidFill>
                  <a:srgbClr val="7030A0"/>
                </a:solidFill>
              </a:rPr>
              <a:t>Морев</a:t>
            </a:r>
            <a:r>
              <a:rPr lang="ru-RU" dirty="0" smtClean="0">
                <a:solidFill>
                  <a:srgbClr val="7030A0"/>
                </a:solidFill>
              </a:rPr>
              <a:t> Максим, 3 Б </a:t>
            </a:r>
            <a:r>
              <a:rPr lang="ru-RU" dirty="0" err="1" smtClean="0">
                <a:solidFill>
                  <a:srgbClr val="7030A0"/>
                </a:solidFill>
              </a:rPr>
              <a:t>кл</a:t>
            </a:r>
            <a:r>
              <a:rPr lang="ru-RU" dirty="0" smtClean="0">
                <a:solidFill>
                  <a:srgbClr val="7030A0"/>
                </a:solidFill>
              </a:rPr>
              <a:t>.;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«Рекорды Гиннеса»- </a:t>
            </a:r>
            <a:r>
              <a:rPr lang="ru-RU" dirty="0" err="1" smtClean="0">
                <a:solidFill>
                  <a:schemeClr val="accent1"/>
                </a:solidFill>
              </a:rPr>
              <a:t>Прошкин</a:t>
            </a:r>
            <a:r>
              <a:rPr lang="ru-RU" dirty="0" smtClean="0">
                <a:solidFill>
                  <a:schemeClr val="accent1"/>
                </a:solidFill>
              </a:rPr>
              <a:t> Максим, 3 Б </a:t>
            </a:r>
            <a:r>
              <a:rPr lang="ru-RU" dirty="0" err="1" smtClean="0">
                <a:solidFill>
                  <a:schemeClr val="accent1"/>
                </a:solidFill>
              </a:rPr>
              <a:t>кл</a:t>
            </a:r>
            <a:r>
              <a:rPr lang="ru-RU" dirty="0" smtClean="0">
                <a:solidFill>
                  <a:schemeClr val="accent1"/>
                </a:solidFill>
              </a:rPr>
              <a:t>.;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«Мои любимые попугаи»- Самусева Вика, 3 Б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«Автогонщик»- Иванников Алексей, 3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.;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«Софтбол»- </a:t>
            </a:r>
            <a:r>
              <a:rPr lang="ru-RU" dirty="0" err="1" smtClean="0">
                <a:solidFill>
                  <a:schemeClr val="accent1"/>
                </a:solidFill>
              </a:rPr>
              <a:t>Фиоипчук</a:t>
            </a:r>
            <a:r>
              <a:rPr lang="ru-RU" dirty="0" smtClean="0">
                <a:solidFill>
                  <a:schemeClr val="accent1"/>
                </a:solidFill>
              </a:rPr>
              <a:t> Анна, 3 А </a:t>
            </a:r>
            <a:r>
              <a:rPr lang="ru-RU" dirty="0" err="1" smtClean="0">
                <a:solidFill>
                  <a:schemeClr val="accent1"/>
                </a:solidFill>
              </a:rPr>
              <a:t>кл</a:t>
            </a:r>
            <a:r>
              <a:rPr lang="ru-RU" dirty="0" smtClean="0">
                <a:solidFill>
                  <a:schemeClr val="accent1"/>
                </a:solidFill>
              </a:rPr>
              <a:t>.;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Сказки «Солдат на ёлке», «Хвастливая ручка», «Живая и неживая природа»- Михайлова Юлия, 3 А </a:t>
            </a:r>
            <a:r>
              <a:rPr lang="ru-RU" dirty="0" err="1" smtClean="0">
                <a:solidFill>
                  <a:schemeClr val="accent6"/>
                </a:solidFill>
              </a:rPr>
              <a:t>кл</a:t>
            </a:r>
            <a:r>
              <a:rPr lang="ru-RU" dirty="0" smtClean="0">
                <a:solidFill>
                  <a:schemeClr val="accent6"/>
                </a:solidFill>
              </a:rPr>
              <a:t>.;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«Кто такие буряты?»-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Нимаева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Адиса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3 А класс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4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feo.ru/wp-content/uploads/spasibo-za-vnimanie-new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68952" cy="2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237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Цель: формирование первоначальных представлений об информации и ее свойствах, а также формирование навыков работы с информацией (как с применением компьютеров, так и без них).</vt:lpstr>
      <vt:lpstr>Обучающиеся узнали:</vt:lpstr>
      <vt:lpstr>Обучающиеся узнали:</vt:lpstr>
      <vt:lpstr>Презентация PowerPoint</vt:lpstr>
      <vt:lpstr>Мини – проекты (презентация)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пластелинография</dc:title>
  <dc:creator>Comp</dc:creator>
  <cp:lastModifiedBy>Пользователь</cp:lastModifiedBy>
  <cp:revision>110</cp:revision>
  <dcterms:modified xsi:type="dcterms:W3CDTF">2019-06-18T06:58:22Z</dcterms:modified>
</cp:coreProperties>
</file>