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85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1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0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1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5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6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4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8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45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6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7635-07F2-4E07-85C0-B74892CEB03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F692-D6A1-44D5-9017-B8CF12A54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9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961" y="257389"/>
            <a:ext cx="10466173" cy="2387600"/>
          </a:xfrm>
        </p:spPr>
        <p:txBody>
          <a:bodyPr>
            <a:normAutofit fontScale="90000"/>
          </a:bodyPr>
          <a:lstStyle/>
          <a:p>
            <a:r>
              <a:rPr lang="ru-RU" sz="9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БЕСЛАН</a:t>
            </a:r>
            <a:r>
              <a:rPr lang="ru-RU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– ТРАГЕДИЯ, </a:t>
            </a:r>
            <a:br>
              <a:rPr lang="ru-RU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 КОТОРОЙ НЕЛЬЗЯ ЗАБЫВАТЬ!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28487" y="4899498"/>
            <a:ext cx="5395783" cy="166194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Классный час</a:t>
            </a:r>
          </a:p>
          <a:p>
            <a:r>
              <a:rPr lang="ru-RU" sz="3000" b="1" dirty="0" smtClean="0">
                <a:solidFill>
                  <a:schemeClr val="bg1"/>
                </a:solidFill>
              </a:rPr>
              <a:t>1 сентября 2022 года</a:t>
            </a:r>
            <a:endParaRPr lang="ru-RU" sz="3000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Учитель Ангелова Татьяна Николаевна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1" y="2381801"/>
            <a:ext cx="6137061" cy="431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5" name="z_uk-metrono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5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308920"/>
            <a:ext cx="5844744" cy="38253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11428" y="4588128"/>
            <a:ext cx="107050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 последним данным в ходе теракта в школе погибли 323 человека. Еще 12 пострадавших скончались позднее в больницах.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Общее число погибших составляет 335 человек. По данным ИТАР-ТАСС, в больницах Северной Осетии - 376 пострадавших, в том числе 193 ребенка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58" y="444844"/>
            <a:ext cx="6148736" cy="35711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300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860" r="2831"/>
          <a:stretch/>
        </p:blipFill>
        <p:spPr>
          <a:xfrm>
            <a:off x="0" y="0"/>
            <a:ext cx="5564146" cy="3373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741" y="3450041"/>
            <a:ext cx="5625106" cy="34079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5" y="3074245"/>
            <a:ext cx="5041557" cy="37837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607" r="1791" b="19085"/>
          <a:stretch/>
        </p:blipFill>
        <p:spPr>
          <a:xfrm>
            <a:off x="6079524" y="0"/>
            <a:ext cx="5498757" cy="36060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513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065" y="0"/>
            <a:ext cx="1198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Северной Осетии, за городом Бесланом есть </a:t>
            </a:r>
            <a:r>
              <a:rPr lang="ru-RU" sz="3200" b="1" dirty="0" smtClean="0">
                <a:solidFill>
                  <a:schemeClr val="bg1"/>
                </a:solidFill>
              </a:rPr>
              <a:t>«Город ангелов» </a:t>
            </a:r>
            <a:r>
              <a:rPr lang="ru-RU" sz="2400" b="1" dirty="0" smtClean="0">
                <a:solidFill>
                  <a:schemeClr val="bg1"/>
                </a:solidFill>
              </a:rPr>
              <a:t>– кладбище, на котором похоронены 266 из 334 заложников, погибших в школе 3 сентября 2004 года.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951" y="1000897"/>
            <a:ext cx="6276969" cy="41889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266" t="-672" r="7202" b="-2"/>
          <a:stretch/>
        </p:blipFill>
        <p:spPr>
          <a:xfrm>
            <a:off x="0" y="815547"/>
            <a:ext cx="5848541" cy="48790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1276" y="5445893"/>
            <a:ext cx="11689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«…никогда больше не говорите «кладбище» – это – Город Ангелов; на кладбищах – мертвые люди, а они все – Ангелы... даже зимой в Городе Ангелов тепло...никто не может объяснить этого, но это так...»  </a:t>
            </a:r>
            <a:r>
              <a:rPr lang="ru-RU" sz="2000" dirty="0" smtClean="0">
                <a:solidFill>
                  <a:schemeClr val="bg1"/>
                </a:solidFill>
              </a:rPr>
              <a:t>Из переписки с Гулей Махмудовой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6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054" y="273561"/>
            <a:ext cx="47573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Заложников оказалось 1116 человек. Подавляющее большинство из оказавшихся в плену составляли дети (в том числе дошкольного возраста).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Жертвами террористической акции стали 335 погибших и умерших от ран, в том числе 318 заложников, из которых 186 — дети.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Большинство бойцов спецназа погибли, прикрывая собой детей.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Ранены 810 заложников и жителей Беслана, а также сотрудников ФСБ, МЧС, милиции и военнослужащих.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616" t="705"/>
          <a:stretch/>
        </p:blipFill>
        <p:spPr>
          <a:xfrm>
            <a:off x="5511114" y="444844"/>
            <a:ext cx="6530671" cy="59034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646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99" y="94908"/>
            <a:ext cx="3710334" cy="3688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97" y="308919"/>
            <a:ext cx="6918203" cy="38923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6457" r="959" b="11105"/>
          <a:stretch/>
        </p:blipFill>
        <p:spPr>
          <a:xfrm>
            <a:off x="198441" y="3571103"/>
            <a:ext cx="5881085" cy="32868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124832" y="4757352"/>
            <a:ext cx="571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Для многих учащихся школы № 1 города Беслана больше никогда не наступит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1 сентября, не наступит – ЗАВТРА!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4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70357" y="6623222"/>
            <a:ext cx="1581665" cy="2347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78443" y="2228505"/>
            <a:ext cx="68621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БЕСЛАН – ТРАГЕДИЯ,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О КОТОРОЙ НЕЛЬЗЯ ЗАБЫВАТЬ!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8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361" y="559824"/>
            <a:ext cx="46996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 сентября 2004 в североосетинском городе Беслане ничто не предвещало беды.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Дети, сопровождаемые родителями, шли в школу.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На торжественной линейке у средней школы №1 собралось несколько сотен человек.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Внезапно на линейку ворвались вооруженные люди и начали загонять собравшихся в здание школы.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Так началась Бесланская трагедия...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6428" r="8"/>
          <a:stretch/>
        </p:blipFill>
        <p:spPr>
          <a:xfrm>
            <a:off x="5568287" y="111212"/>
            <a:ext cx="6516814" cy="352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58" y="3671422"/>
            <a:ext cx="4536655" cy="31865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4611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78" y="3841571"/>
            <a:ext cx="112981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«Нас погнали в школу в спортзал. Дверь в зал была заперта. Люди в масках выбили окна, запрыгнули в них и с той стороны выбили двери в зал. Затем, уже в зале, приказали нам сесть на пол и начали быстро минировать зал. Две большие взрывчатки они положили в баскетбольные корзины, затем через весь зал протащили провода, к которым привязали взрывчатки поменьше. В течение десяти минут весь спортзал был заминирован.»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Бывшая заложница Рита Гаджинова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69" y="173549"/>
            <a:ext cx="7380288" cy="355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749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11330" y="117693"/>
            <a:ext cx="57747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. </a:t>
            </a:r>
            <a:r>
              <a:rPr lang="ru-RU" sz="2400" b="1" dirty="0" smtClean="0">
                <a:solidFill>
                  <a:schemeClr val="bg1"/>
                </a:solidFill>
              </a:rPr>
              <a:t>Бомбы находились в пластиковых бутылках из-под газировки, начиненных взрывчаткой, гвоздями и шурупами. Часть бомб была подвешена над головами заложников, часть была расставлена вдоль стен. Все бомбы были соединены друг с другом, а пульт управления находился на полу. У пульта, сменяя друг друга, дежурил кто-то из боевиков.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В туалет заложникам запретили ходить на второй день - там в кране была вода, и некоторые ее пили. Но большинству даже в первый день не удалось выпить ни глотка воды. В спортзале вскрыли полы, чтобы никого никуда не выводить - в туалет надо было ходить прямо в эту яму.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2" y="1373487"/>
            <a:ext cx="6255624" cy="417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3073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85" y="258658"/>
            <a:ext cx="6126579" cy="617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705601" y="1202375"/>
            <a:ext cx="5058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Женщин с маленькими детьми посадили в школьную столовую. После возведения баррикад террористы решили избавиться от всех мужчин, которые, как они подозревали, могли оказать сопротивление. В результате 1-го и 2-го сентября террористы отвели в один из кабинетов на втором этаже школы 20 человек, которых расстреляли, а тела выбросили в окно.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6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418751"/>
            <a:ext cx="534223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«Все три дня, пока мы там сидели, мы сидели чуть ли не друг на друге. Нас </a:t>
            </a:r>
            <a:r>
              <a:rPr lang="ru-RU" sz="3200" b="1" dirty="0" smtClean="0">
                <a:solidFill>
                  <a:schemeClr val="bg1"/>
                </a:solidFill>
              </a:rPr>
              <a:t>там было около 1100 человек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Время от времени заходили боевики и ради смеха приказывали то стоять всем, то лежать. И так продолжалось почти целыми днями. В центре они установили большое взрывное устройство, примерно 50x50 см, пульт от которого был нажимного действия. Его постоянно прижимал ногой кто-то из террористов. Когда они уставали, на кнопку ставили стопку книг.»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Бывшая заложница Марина Козырева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33" y="951470"/>
            <a:ext cx="6284820" cy="456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44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2585" y="690599"/>
            <a:ext cx="53999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«Пить не позволяли. И есть не давали. Они совсем обозлились. Когда нас отпускали в туалет, то некоторые дети забегали в разломанный кабинет, который недалеко от туалета. Там стояли в горшках цветы. Так вот, они цветы эти рвали и запихивали в рот. Некоторые прятали цветы в трусах и делились с товарищами. Но голод не так мучил, как жажда. Некоторые дети не выдерживали, мочились себе на ладони и пили.»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Бывшая заложница Диана Гаджинова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3" y="411054"/>
            <a:ext cx="5938019" cy="601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0158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519" y="142269"/>
            <a:ext cx="11743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«Взорвалась взрывчатка, которая была приклеена на скотче. До того, как она взорвалась, я сидел прямо под ней, но перед этим отошел в сторону, а потом, после того как она взорвалась, я посмотрел на людей, и все, кто сидел тогда рядом со мной, они погибли.»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Бывший заложник Марат Хамаев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401" y="1476280"/>
            <a:ext cx="64625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Б</a:t>
            </a:r>
            <a:r>
              <a:rPr lang="ru-RU" sz="2400" b="1" dirty="0" smtClean="0">
                <a:solidFill>
                  <a:schemeClr val="bg1"/>
                </a:solidFill>
              </a:rPr>
              <a:t>омба или сработала самопроизвольно, или скотч, на котором она болталась на баскетбольной корзине, просто отклеилась. Сразу после первого взрыва произошел второй - одно из взрывных устройств террористы установили таким образом, что кнопку запала нужно было держать ногой. В течение двух предыдущих суток террористы каждый час сдавали смену, и никто не отпускал свою ногу до тех пор, пока на кнопку не наступал его сменщик. По словам выживших, когда произошел первый взрыв, "дежурный" террорист отпустил кнопку.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1" y="2087063"/>
            <a:ext cx="5159278" cy="417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1521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222" y="455820"/>
            <a:ext cx="409420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По-видимому, основная масса людей погибла именно в результате первых взрывов. Здание спортзала было практически разрушено.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Родители начали выбрасывать своих детей в разбитые окна. Кругом лежали трупы. Некоторые террористы, схватив детей и прикрываясь ими, начали стрелять в спины убегающим. Стреляли без разбора: в детей, во взрослых и в оцепление.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965" t="-125" b="-1"/>
          <a:stretch/>
        </p:blipFill>
        <p:spPr>
          <a:xfrm>
            <a:off x="5239266" y="691979"/>
            <a:ext cx="6220052" cy="518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8105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922</Words>
  <Application>Microsoft Office PowerPoint</Application>
  <PresentationFormat>Широкоэкранный</PresentationFormat>
  <Paragraphs>35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БЕСЛАН – ТРАГЕДИЯ,  О КОТОРОЙ НЕЛЬЗЯ ЗАБЫВАТЬ!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22</cp:revision>
  <dcterms:created xsi:type="dcterms:W3CDTF">2022-08-21T08:21:12Z</dcterms:created>
  <dcterms:modified xsi:type="dcterms:W3CDTF">2022-08-21T11:26:47Z</dcterms:modified>
</cp:coreProperties>
</file>