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69" r:id="rId6"/>
    <p:sldId id="280" r:id="rId7"/>
    <p:sldId id="270" r:id="rId8"/>
    <p:sldId id="271" r:id="rId9"/>
    <p:sldId id="281" r:id="rId10"/>
    <p:sldId id="272" r:id="rId11"/>
    <p:sldId id="282" r:id="rId12"/>
    <p:sldId id="273" r:id="rId13"/>
    <p:sldId id="275" r:id="rId14"/>
    <p:sldId id="274" r:id="rId15"/>
    <p:sldId id="279" r:id="rId16"/>
    <p:sldId id="283" r:id="rId17"/>
    <p:sldId id="260" r:id="rId18"/>
    <p:sldId id="284" r:id="rId19"/>
    <p:sldId id="285" r:id="rId20"/>
    <p:sldId id="277" r:id="rId21"/>
    <p:sldId id="286" r:id="rId22"/>
    <p:sldId id="276" r:id="rId23"/>
    <p:sldId id="287" r:id="rId24"/>
    <p:sldId id="288" r:id="rId25"/>
    <p:sldId id="289" r:id="rId26"/>
    <p:sldId id="26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90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CF3D88-6CC8-4CDF-BE13-B7A7C71498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67543C-4291-4CF5-8299-EBA1150F261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06784" y="1959426"/>
            <a:ext cx="6250215" cy="42060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«Образовательной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повышения качества усвоения учебного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5" y="375555"/>
            <a:ext cx="4704490" cy="3167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Обратим ваше внимание на следующие моменты проведения этих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/>
                <a:ea typeface="Calibri"/>
              </a:rPr>
              <a:t>перед началом желательно выпить воды. Вода лучший проводник электрического сигнала в нашем </a:t>
            </a:r>
            <a:r>
              <a:rPr lang="ru-RU" dirty="0" smtClean="0">
                <a:latin typeface="Times New Roman"/>
                <a:ea typeface="Calibri"/>
              </a:rPr>
              <a:t>теле;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занятий проводить эти упражнения можно, если идет стандартная работа;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прерывать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кинезиологическими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упражнениями нецелесообразно;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предстоит интенсивная интеллектуальная нагрузка, комплекс упражнений проводить перед началом работы;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учебного дня, после перемены и перерыва для эффективной подготовки к восприятию учебного материала, а также непосредственно перед началом ответственного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44" y="2179638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упражнений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началом уроков можно выполнить данный комплекс, настроив детей на нужный лад.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эту группу упражнений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использовать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544" y="797153"/>
            <a:ext cx="6070527" cy="424837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КНОПКА МОЗГА – помогает проснуться и настроиться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4937"/>
            <a:ext cx="4420344" cy="591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«КРЮКИ  ДЕННИСОНА»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1328" y="1447800"/>
            <a:ext cx="6180255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>
                <a:latin typeface="Times New Roman"/>
                <a:ea typeface="Calibri"/>
              </a:rPr>
              <a:t>Упражнение призвано гармонизировать эмоции и процессы мышления. Оно ослабляет душевное напряжение, способствует адекватным действиям и поступкам, помогает воспринимать новую информацию, лучше понимать точку зрения другого и свою собственную.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78" y="1346428"/>
            <a:ext cx="3633846" cy="400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-718" r="13464" b="718"/>
          <a:stretch/>
        </p:blipFill>
        <p:spPr bwMode="auto">
          <a:xfrm>
            <a:off x="1371600" y="1463039"/>
            <a:ext cx="5364480" cy="470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ПЕРЕКРЕСТНЫЕ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 - НОС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9523" y="1393369"/>
            <a:ext cx="5705857" cy="5165611"/>
          </a:xfrm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дновременно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активизируются обширные зоны обоих полушарий мозга. Мозг переключается в интегрированный режим работы, что помогает активизироваться для выполнения любой деятельности, быстрее в нее включиться. Можно выполнять сидя или стоя.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«ДУМАТЕЛЬНЫЙ КОЛПАК»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6300" y="1447800"/>
            <a:ext cx="7225284" cy="4800600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На поверхности уха находится 148 активных точек. Это упражнение помогает сосредоточиться, а также лучше слушать и говорить.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4" r="30574" b="2836"/>
          <a:stretch/>
        </p:blipFill>
        <p:spPr bwMode="auto">
          <a:xfrm>
            <a:off x="1763486" y="1355270"/>
            <a:ext cx="2628900" cy="447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2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45" y="1495973"/>
            <a:ext cx="5307330" cy="20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45" y="4150186"/>
            <a:ext cx="4236925" cy="21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29" y="455843"/>
            <a:ext cx="2558012" cy="60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35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работы с биологически активными точками на лице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615" y="1809413"/>
            <a:ext cx="1013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Вы нашли необходимую точку для устранения тех явлений, которые вас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беспокоят. </a:t>
            </a:r>
          </a:p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произведите легкое надавливание (в течение 30 сек.), этим вы улучшите местное кровообращение.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После этого производите массаж, стараясь не причинить боли: делайте 9 вращений по часовой стрелке и 9 — против.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Продолжительность точечного массажа в каждой точке не должно превышать 3-4 минуты.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3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Производя массаж лица, вы способствуете мощному мышечному расслаблению всего организма, снимаете напряжение.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" y="1889760"/>
            <a:ext cx="5753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4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184" y="2408238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для восстановления, релаксации, повышения концентрации внимания, снятия напряжения как мышечного , так и психического. (в конце учебного дня,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физкульт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минутка).</a:t>
            </a:r>
          </a:p>
        </p:txBody>
      </p:sp>
    </p:spTree>
    <p:extLst>
      <p:ext uri="{BB962C8B-B14F-4D97-AF65-F5344CB8AC3E}">
        <p14:creationId xmlns:p14="http://schemas.microsoft.com/office/powerpoint/2010/main" val="51334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14" y="244928"/>
            <a:ext cx="10869386" cy="186145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познавательной сферы детей поколения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230" y="2106386"/>
            <a:ext cx="9997440" cy="42127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способность краткого и красочного восприятия окружающего мира посредством короткого, яркого посыла, воплощенного в форме видеоклипа, теленовостей или в другом аналогичном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становятся все более и более эрудированными, но все менее и менее знающими. С помощью интернета они попадают в мир, где все уже известно и где нужно только правильно сориентироваться, чтобы найти необходимый ответ.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СЛОН 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57" y="1447800"/>
            <a:ext cx="6163926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Балансирует всю систему «интеллект – тело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 marL="82296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Укрепляют наружные глазные мышцы, снимают напряжение после работы на компьютере, снимают напряжение и боль в спине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69" y="1228725"/>
            <a:ext cx="3037115" cy="4306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42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ЛОБНО – ЗАТЫЛОЧНАЯ КОРРЕКЦИЯ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62088"/>
            <a:ext cx="496443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7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«СГИБАНИЕ ПЯТКИ»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1447800"/>
            <a:ext cx="6196584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latin typeface="Times New Roman"/>
                <a:ea typeface="Calibri"/>
              </a:rPr>
              <a:t>в моменты накопившейся усталости, плохого настроения, невозможности принять решение эта поза может очень помочь.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9"/>
          <a:stretch/>
        </p:blipFill>
        <p:spPr bwMode="auto">
          <a:xfrm>
            <a:off x="1387929" y="1306287"/>
            <a:ext cx="4295544" cy="489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34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Энергетизатор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этих действий расслабляются мышцы шеи и плечевого пояса, повышается уровень кислорода в крови, активизируется вестибулярный аппарат, усиливается приток спинномозговой жидкости в центральной нервной системе.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939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794" y="350838"/>
            <a:ext cx="999744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effectLst/>
                <a:latin typeface="Times New Roman"/>
                <a:ea typeface="Calibri"/>
                <a:cs typeface="Times New Roman"/>
              </a:rPr>
              <a:t>Упражнение «Зеркальное рисование»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93" y="1681795"/>
            <a:ext cx="3225165" cy="456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681795"/>
            <a:ext cx="5858828" cy="4140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54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464" y="808038"/>
            <a:ext cx="999744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effectLst/>
                <a:latin typeface="Times New Roman"/>
                <a:ea typeface="Calibri"/>
                <a:cs typeface="Times New Roman"/>
              </a:rPr>
              <a:t>Упражнение для быстрого восстановления.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21208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Средним и указательным пальцем левой руки начните массировать точку над губами (посередине), а также под губами (по центру). Правую же руку положите на пупок. Глазами при этом совершайте движения вверх-влево-вниз-вправо, т.е. по кругу. Выполняйте элемент в течение 30 секунд, а затем смените руки и повторите упражнение с вращением глазами в обратную сторону.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Указательным и средним пальцем левой руки начните массировать область под нижней губой, а пальцами правой руки одновременно с этим массируйте область копчика. Выполняйте 30 секунд, после чего смените руки и повторите упражнение.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Левую ладонь положите на пупок, а правой массируйте область копчика. Через полминуты поменяйте положение рук и выполняйте элемент еще 30 секунд.</a:t>
            </a:r>
          </a:p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Тройное упражнение «разбудит»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активизирует мышление.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37258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Здоровья, сил и терпения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новом учебному году.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72" y="174171"/>
            <a:ext cx="10136341" cy="612865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 затрудняет сегодня формирование не только теоретического, но и проектного мышления у школьников.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внимания у школьников уменьшается в десятки раз по сравнению с предыдущим поколением. Воспринимают краткую и наглядную информацию. Средний период концентрации на 1 объекте – 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секунд.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цифрового поколения больше развита кратковременная память, чем долговременная.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48" y="5340350"/>
            <a:ext cx="106632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187" y="190499"/>
            <a:ext cx="9997440" cy="5900057"/>
          </a:xfrm>
        </p:spPr>
        <p:txBody>
          <a:bodyPr/>
          <a:lstStyle/>
          <a:p>
            <a:pPr marL="82296" indent="0" algn="ctr">
              <a:buNone/>
            </a:pPr>
            <a:r>
              <a:rPr lang="ru-RU" b="1" dirty="0" smtClean="0">
                <a:latin typeface="Times New Roman"/>
                <a:ea typeface="Times New Roman"/>
              </a:rPr>
              <a:t>1. Человек </a:t>
            </a:r>
            <a:r>
              <a:rPr lang="ru-RU" b="1" dirty="0">
                <a:latin typeface="Times New Roman"/>
                <a:ea typeface="Times New Roman"/>
              </a:rPr>
              <a:t>– это сложная целостная самовосстанавливающаяся система. </a:t>
            </a:r>
            <a:r>
              <a:rPr lang="ru-RU" b="1" u="sng" dirty="0">
                <a:latin typeface="Times New Roman"/>
                <a:ea typeface="Times New Roman"/>
              </a:rPr>
              <a:t>По средствам связи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восприятия собственного тела, испытываемых эмоций, движения в пространстве 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Calibri"/>
              </a:rPr>
              <a:t>происходит </a:t>
            </a: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Calibri"/>
              </a:rPr>
              <a:t>развитие 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Calibri"/>
              </a:rPr>
              <a:t>и восстановлении организма. </a:t>
            </a:r>
            <a:endParaRPr lang="ru-RU" b="1" u="sng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82296" indent="0" algn="ctr">
              <a:buNone/>
            </a:pPr>
            <a:endParaRPr lang="ru-RU" b="1" dirty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Без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движения определенных групп мышц – нет развития интеллекта.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Движение необходимо для учения</a:t>
            </a:r>
          </a:p>
        </p:txBody>
      </p:sp>
    </p:spTree>
    <p:extLst>
      <p:ext uri="{BB962C8B-B14F-4D97-AF65-F5344CB8AC3E}">
        <p14:creationId xmlns:p14="http://schemas.microsoft.com/office/powerpoint/2010/main" val="10460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573" y="321128"/>
            <a:ext cx="9997440" cy="480060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КИНЕЗИОЛОГИЯ - наука, изучающая развитие интеллектуального потенциала и здорового тела с помощью определенных движений тела, т.е. оно направлено на изучение связей «ум – тело» и оптимизацию деятельности мозга через физические действия.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29" y="2985407"/>
            <a:ext cx="4953000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680" y="457518"/>
            <a:ext cx="9997440" cy="35353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КИНЕЗИООЛОГИЯ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ДЛЯ МОЗГА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 И ГЕЙЛ ДЕННИСОН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61" y="594358"/>
            <a:ext cx="9998075" cy="283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429001"/>
            <a:ext cx="10683557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829" y="584881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Регулярное выполнение упражнений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нейрогимнастики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73" y="1872343"/>
            <a:ext cx="9997440" cy="4800600"/>
          </a:xfrm>
        </p:spPr>
        <p:txBody>
          <a:bodyPr/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олее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качественно и быстро усваивать новые знания.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Развивает психофизические функции.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Улучшает координацию движений.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Укрепляет  нервную систему.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Расширяет границы возможностей мозга.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1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915" y="1727881"/>
            <a:ext cx="9385227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effectLst/>
                <a:latin typeface="Times New Roman"/>
                <a:ea typeface="Times New Roman"/>
                <a:cs typeface="Times New Roman"/>
              </a:rPr>
              <a:t>Упражнения «Гимнастики Мозга»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 пробуждают систему «интеллект-тело» и приводят её в готовность к обучению,  а также решить множество проблем эмоционального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плана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4107239"/>
            <a:ext cx="3515858" cy="2340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«Гимнастики для мозга»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7320" y="1158240"/>
            <a:ext cx="10494264" cy="5090160"/>
          </a:xfrm>
        </p:spPr>
        <p:txBody>
          <a:bodyPr>
            <a:normAutofit fontScale="55000" lnSpcReduction="20000"/>
          </a:bodyPr>
          <a:lstStyle/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очень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просты;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их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можно выполнять где угодно,  без требований к пространству;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они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интересны, забавны, их можно проводить в форме игры;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их выполнение не требуется много времени;  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они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эффективны для любого возраста;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улучшают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мыслительную деятельность, навыки организации, синхронизируют работу полушарий;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способствуют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запоминанию и творческому самовыражению;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повышают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устойчивость внимания;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помогают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восстановлению речевых функций, облегчают процессы чтения и письма;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способствуют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общей координации тела и улучшению осанки;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r>
              <a:rPr lang="ru-RU" sz="3800" dirty="0" smtClean="0">
                <a:latin typeface="Times New Roman"/>
                <a:ea typeface="Times New Roman"/>
              </a:rPr>
              <a:t>снимают </a:t>
            </a:r>
            <a:r>
              <a:rPr lang="ru-RU" sz="3800" dirty="0">
                <a:latin typeface="Times New Roman"/>
                <a:ea typeface="Times New Roman"/>
              </a:rPr>
              <a:t>напряжение, помогают справиться со стрессом и регулировать </a:t>
            </a:r>
            <a:r>
              <a:rPr lang="ru-RU" sz="3800" dirty="0" smtClean="0">
                <a:latin typeface="Times New Roman"/>
                <a:ea typeface="Times New Roman"/>
              </a:rPr>
              <a:t>поведение.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557</TotalTime>
  <Words>851</Words>
  <Application>Microsoft Office PowerPoint</Application>
  <PresentationFormat>Произвольный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Использование  «Образовательной кинезиологии»  в целях повышения качества усвоения учебного материала</vt:lpstr>
      <vt:lpstr>Актуальность Особенности познавательной сферы детей поколения Z</vt:lpstr>
      <vt:lpstr>Презентация PowerPoint</vt:lpstr>
      <vt:lpstr>Презентация PowerPoint</vt:lpstr>
      <vt:lpstr>Презентация PowerPoint</vt:lpstr>
      <vt:lpstr>ОБРАЗОВАТЕЛЬНАЯ КИНЕЗИООЛОГИЯ ГИМНАСТИКА ДЛЯ МОЗГА ПОЛ И ГЕЙЛ ДЕННИСОН  </vt:lpstr>
      <vt:lpstr>Регулярное выполнение упражнений нейрогимнастики позволяет  </vt:lpstr>
      <vt:lpstr>Упражнения «Гимнастики Мозга» пробуждают систему «интеллект-тело» и приводят её в готовность к обучению,  а также решить множество проблем эмоционального плана </vt:lpstr>
      <vt:lpstr>Преимущества «Гимнастики для мозга»</vt:lpstr>
      <vt:lpstr>Обратим ваше внимание на следующие моменты проведения этих упражнений:</vt:lpstr>
      <vt:lpstr>Примеры упражнений Утром перед началом уроков можно выполнить данный комплекс, настроив детей на нужный лад. Также эту группу упражнений можно использовать как физминутки.   </vt:lpstr>
      <vt:lpstr>КНОПКА МОЗГА – помогает проснуться и настроиться на работу </vt:lpstr>
      <vt:lpstr>«КРЮКИ  ДЕННИСОНА»</vt:lpstr>
      <vt:lpstr>ПЕРЕКРЕСТНЫЕ ШАГИ,  УХО - НОС</vt:lpstr>
      <vt:lpstr>«ДУМАТЕЛЬНЫЙ КОЛПАК»</vt:lpstr>
      <vt:lpstr>Презентация PowerPoint</vt:lpstr>
      <vt:lpstr>Правила работы с биологически активными точками на лице</vt:lpstr>
      <vt:lpstr>Производя массаж лица, вы способствуете мощному мышечному расслаблению всего организма, снимаете напряжение. </vt:lpstr>
      <vt:lpstr>Упражнения для восстановления, релаксации, повышения концентрации внимания, снятия напряжения как мышечного , так и психического. (в конце учебного дня, физкульт минутка).</vt:lpstr>
      <vt:lpstr>СЛОН  </vt:lpstr>
      <vt:lpstr>ЛОБНО – ЗАТЫЛОЧНАЯ КОРРЕКЦИЯ</vt:lpstr>
      <vt:lpstr>«СГИБАНИЕ ПЯТКИ»</vt:lpstr>
      <vt:lpstr>Упражнение “Энергетизатор” </vt:lpstr>
      <vt:lpstr>Упражнение «Зеркальное рисование» </vt:lpstr>
      <vt:lpstr>Упражнение для быстрого восстановления.   </vt:lpstr>
      <vt:lpstr>   Спасибо за внимание Здоровья, сил и терпения  в новом учебному году.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к-109</dc:creator>
  <cp:lastModifiedBy>Денис</cp:lastModifiedBy>
  <cp:revision>29</cp:revision>
  <dcterms:created xsi:type="dcterms:W3CDTF">2018-08-24T06:27:40Z</dcterms:created>
  <dcterms:modified xsi:type="dcterms:W3CDTF">2018-08-29T23:57:11Z</dcterms:modified>
</cp:coreProperties>
</file>