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8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5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0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5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9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6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6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3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252520" cy="3645024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Презентация Скуратовской Алины     и Матановой Алисы по музыки .  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94116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 «В» класс</a:t>
            </a:r>
            <a:r>
              <a:rPr lang="ru-RU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Кубинской </a:t>
            </a:r>
            <a:r>
              <a:rPr lang="ru-RU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сош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№2 им. Героя Советского Союза Безбородова В.П.</a:t>
            </a:r>
            <a:endParaRPr lang="ru-RU" dirty="0" smtClean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Тема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«Бальные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танцы и король вальса Иоганн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Штраус».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Руководитель: Прокофьев И.А.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" y="4812526"/>
            <a:ext cx="3541450" cy="201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12526"/>
            <a:ext cx="3707904" cy="202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4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6" y="0"/>
            <a:ext cx="4499992" cy="1484784"/>
          </a:xfrm>
          <a:solidFill>
            <a:schemeClr val="tx1"/>
          </a:solidFill>
        </p:spPr>
        <p:txBody>
          <a:bodyPr>
            <a:prstTxWarp prst="textDeflate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вальс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495800" cy="5373216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Своим рождением вальс обязан многим танцам разных народов Европы. Корни его находятся в популярном для своего времени танце «матеник» и его разновидности «фуриантэ», исполняемых на праздниках в чешской деревне, во французском танце «вольт» («лавольта») и, наконец, в австрийском «лендлере», самом близком к вальсу из его предшественников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Родиной Вальса по праву считают Германию и Австрию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1417638"/>
          </a:xfrm>
          <a:solidFill>
            <a:schemeClr val="tx1"/>
          </a:solidFill>
        </p:spPr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Король вальса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445224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Излюбленным жанром стала для Штрауса танцевальная музыка: польки, мазурки, а особенно вальсы. Композитором написано около 500 произведений танцевальной музыки, пользующихся и сейчас огромной популярностью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Штрауса называли королём вальсов за такие шедевры, как «На прекрасном голубом Дунае», «Жизнь артиста» (оба 1867 г.), «Сказки Венского леса» (1868 г.), «Императорский вальс» (1890 г.) и др.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6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256"/>
            <a:ext cx="4427984" cy="1143000"/>
          </a:xfrm>
          <a:solidFill>
            <a:schemeClr val="tx1"/>
          </a:solidFill>
        </p:spPr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менуэт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27984" cy="573325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0"/>
            <a:ext cx="4717672" cy="6858000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Некоторые танцмейстеры относят Менуэт к эпохе французского короля Людовика Четырнадцатого и объясняют его происхождение весьма просто: «В королевском «поклонном обряде» ножки в туфельках на каблучках делали изящные шажки. Этот обряд помог родиться </a:t>
            </a:r>
            <a:r>
              <a:rPr lang="ru-RU" dirty="0" smtClean="0">
                <a:solidFill>
                  <a:srgbClr val="FF0000"/>
                </a:solidFill>
              </a:rPr>
              <a:t>(«</a:t>
            </a:r>
            <a:r>
              <a:rPr lang="ru-RU" dirty="0">
                <a:solidFill>
                  <a:srgbClr val="FF0000"/>
                </a:solidFill>
              </a:rPr>
              <a:t>маленький шаг»), этому первичному менуэту. Постепенно в процессе развития простой обряд приветствия королю, состоявший из реверансов (поклонов) как у мужчин, так и у женщин, все более усложнялся: из сравнительно статичного состояния реверанса переходили к движению в два-три шага и более, а затем и к полутанцу. Так из </a:t>
            </a:r>
            <a:r>
              <a:rPr lang="ru-RU" dirty="0" smtClean="0">
                <a:solidFill>
                  <a:srgbClr val="FF0000"/>
                </a:solidFill>
              </a:rPr>
              <a:t>образовался </a:t>
            </a:r>
            <a:r>
              <a:rPr lang="ru-RU" dirty="0">
                <a:solidFill>
                  <a:srgbClr val="FF0000"/>
                </a:solidFill>
              </a:rPr>
              <a:t>первый скромный менуэт, состоявший из ряда изощренно-почтительных реверансов перед королем, где танца, хоть и примитивного, было уже больше, чем простой реверансной поступи…»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99" y="1124744"/>
            <a:ext cx="4461183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266" y="-17727"/>
            <a:ext cx="4572000" cy="1417638"/>
          </a:xfrm>
          <a:solidFill>
            <a:schemeClr val="tx1"/>
          </a:solidFill>
        </p:spPr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Гавот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6858000"/>
          </a:xfrm>
          <a:solidFill>
            <a:schemeClr val="tx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Гавот представляет собой народный французский танец. По своей сути он является продолжателем традиций менуэта. Гавот относился к грациозному танцу с медленными плавными движениями. Появился гавот в XVI веке в центральной и южной частях Франции. Первоначально он очень напоминал хороводный танец, и интерес к нему быстро угас. В XVIII веке танец пережил второе рождение. Известный итальянский музыкант Жан-Батист Люлли ввел его в репертуар многочисленных салонов, а также в придворный обиход. Многие музыканты того времени использовали танец в качестве стилизации и композицию применяли в отрывках оперы и иных театральных представлениях. В частности, широкую известность получил гавот «Манон Леско», который использовался в опере Жюля Массне.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90" y="1412776"/>
            <a:ext cx="4590209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7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4427984" cy="1403648"/>
          </a:xfrm>
          <a:solidFill>
            <a:schemeClr val="tx1"/>
          </a:solidFill>
        </p:spPr>
        <p:txBody>
          <a:bodyPr>
            <a:prstTxWarp prst="textTriangle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мазурка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716016" cy="68580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Название появилось от жителей Мазовии — мазуров, у которых впервые появился этот танец. Музыкальный размер — 3/4 или 3/8, темп быстрый. Частые резкие акценты, смещающиеся на вторую, а иногда и на третью долю такта. В XVII веке мазурка вошла в цикл польских крестьянских танцев. В XIX веке получила распространение как бальный танец в странах Европы.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427984" cy="45259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340767"/>
            <a:ext cx="4523810" cy="554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169" y="0"/>
            <a:ext cx="4499992" cy="1417638"/>
          </a:xfrm>
          <a:solidFill>
            <a:schemeClr val="tx1"/>
          </a:solidFill>
        </p:spPr>
        <p:txBody>
          <a:bodyPr>
            <a:prstTxWarp prst="textDeflateTop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Полька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644008" cy="6858000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Полька </a:t>
            </a:r>
            <a:r>
              <a:rPr lang="ru-RU" dirty="0">
                <a:solidFill>
                  <a:srgbClr val="FF0000"/>
                </a:solidFill>
              </a:rPr>
              <a:t>— быстрый, живой среднеевропейский танец, а также жанр танцевальной музыки. Музыкальный размер польки — 2/4 (инф.). Полька появилась в середине XIX века в Богемии (современная Чехия), и с тех пор стала известным народным танцем.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Иоганн </a:t>
            </a:r>
            <a:r>
              <a:rPr lang="ru-RU" dirty="0">
                <a:solidFill>
                  <a:srgbClr val="FF0000"/>
                </a:solidFill>
              </a:rPr>
              <a:t>Штраус II. «Крестьянская полька» (с собачьем лаем). Исполняет оркестр «Зонофон». Запись 1910 года.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Чешская полька». Исполняет хор гармонистов под управлением В. С. Варшавского. Запись 1908 года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Польки писал Иоганн Штраус I и его сын Иоганн Штраус II. Этот жанр часто встречается в творчестве чешских композиторов ― Бедржиха Сметаны, Антонина Дворжака и других.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96" y="1412776"/>
            <a:ext cx="4456032" cy="545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551"/>
            <a:ext cx="9144000" cy="6858000"/>
          </a:xfr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CurveUp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Конец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937">
            <a:off x="334164" y="317757"/>
            <a:ext cx="2294577" cy="221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3627">
            <a:off x="5064116" y="295831"/>
            <a:ext cx="2827040" cy="187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853">
            <a:off x="2843799" y="684023"/>
            <a:ext cx="1960463" cy="20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2101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611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Скуратовской Алины     и Матановой Алисы по музыки .  </vt:lpstr>
      <vt:lpstr>вальс</vt:lpstr>
      <vt:lpstr>Король вальса</vt:lpstr>
      <vt:lpstr>менуэт</vt:lpstr>
      <vt:lpstr>Гавот</vt:lpstr>
      <vt:lpstr>мазурка</vt:lpstr>
      <vt:lpstr>Полька</vt:lpstr>
      <vt:lpstr>Конец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Скуратовской Алины по музыки .  </dc:title>
  <cp:lastModifiedBy>admin</cp:lastModifiedBy>
  <cp:revision>10</cp:revision>
  <dcterms:modified xsi:type="dcterms:W3CDTF">2015-11-19T05:53:31Z</dcterms:modified>
</cp:coreProperties>
</file>