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3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0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1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5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7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89BD9-E8E9-48C2-9CC5-E6348E36A7D2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B78F3-7719-4975-BA4D-3FF32F360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29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50900"/>
            <a:ext cx="9896475" cy="23876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ЗАЧЕМ МЕЧТАТЬ?</a:t>
            </a:r>
            <a:endParaRPr 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5" y="5087938"/>
            <a:ext cx="5572125" cy="16557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Разговоры о важном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5 «Б» класс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Классный руководитель Ангелова Т.Н.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Валерия - Маленький Прин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0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8" y="192373"/>
            <a:ext cx="8388823" cy="701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6" y="857250"/>
            <a:ext cx="6932619" cy="39004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" r="736" b="16177"/>
          <a:stretch/>
        </p:blipFill>
        <p:spPr>
          <a:xfrm>
            <a:off x="7475996" y="787248"/>
            <a:ext cx="4368342" cy="41133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9085" y="5167611"/>
            <a:ext cx="114252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Первый космонавт планеты. 12 апреля 1961 года состоялся исторический полет, с советского космодрома «Байконур» взлетел космический корабль «Восток-1» с летчиком-космонавтом Юрием Алексеевичем Гагариным на борту.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Его позывной был «Кедр». Полет длился 108 минут.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0588" y="2814639"/>
            <a:ext cx="20071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Он мечтал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полететь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к звездам…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064" r="16080"/>
          <a:stretch/>
        </p:blipFill>
        <p:spPr>
          <a:xfrm>
            <a:off x="7815262" y="3280967"/>
            <a:ext cx="4186238" cy="37770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814" t="3540" r="15546" b="8750"/>
          <a:stretch/>
        </p:blipFill>
        <p:spPr>
          <a:xfrm>
            <a:off x="7586663" y="0"/>
            <a:ext cx="4605337" cy="37357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281" t="1042" r="14805"/>
          <a:stretch/>
        </p:blipFill>
        <p:spPr>
          <a:xfrm>
            <a:off x="-1" y="3573076"/>
            <a:ext cx="4086225" cy="33992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663" y="1340642"/>
            <a:ext cx="3865199" cy="55173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00512" y="100013"/>
            <a:ext cx="4014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Такие разные </a:t>
            </a:r>
          </a:p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мечты…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7" y="0"/>
            <a:ext cx="3900487" cy="39004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920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833" r="624" b="15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5988" y="2686050"/>
            <a:ext cx="7867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Они мечтали и достигли своей мечты!</a:t>
            </a:r>
          </a:p>
          <a:p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 ты мечтаешь? О чём мечтаешь ты?</a:t>
            </a:r>
            <a:endParaRPr lang="ru-RU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3411" y="5210472"/>
            <a:ext cx="11168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</a:rPr>
              <a:t>Мечта</a:t>
            </a:r>
            <a:r>
              <a:rPr lang="ru-RU" sz="2800" b="1" dirty="0" smtClean="0">
                <a:solidFill>
                  <a:schemeClr val="bg1"/>
                </a:solidFill>
              </a:rPr>
              <a:t> – это желание, реализованное в воображении. </a:t>
            </a:r>
          </a:p>
          <a:p>
            <a:r>
              <a:rPr lang="ru-RU" sz="2800" b="1" u="sng" dirty="0" smtClean="0">
                <a:solidFill>
                  <a:schemeClr val="bg1"/>
                </a:solidFill>
              </a:rPr>
              <a:t>Сознательное мечтание </a:t>
            </a:r>
            <a:r>
              <a:rPr lang="ru-RU" sz="2800" b="1" dirty="0" smtClean="0">
                <a:solidFill>
                  <a:schemeClr val="bg1"/>
                </a:solidFill>
              </a:rPr>
              <a:t>– это творческая умственная деятельность.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Любое изобретение начинается с мечты.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298845"/>
            <a:ext cx="6974209" cy="43588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332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87" y="171360"/>
            <a:ext cx="82248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Мечта может быть маленькая  - только для себя.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 может и большая, для людей, для человечества.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Если бы каждый мечтал только для себя, развивалось бы человечество?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317" y="1915596"/>
            <a:ext cx="4308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Конечно же – НЕТ!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38" y="1743075"/>
            <a:ext cx="7393880" cy="52292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300040" y="2671763"/>
            <a:ext cx="4171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Только благодаря мечте мы развиваемся.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Вся наша жизнь – это путь  к  достижению мечты.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157163"/>
            <a:ext cx="8667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 чему приводят мечты…</a:t>
            </a:r>
            <a:endParaRPr lang="ru-RU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" y="1271499"/>
            <a:ext cx="8682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Чарльз Бэббидж - «Отец компьютера»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Первый компьютер: «Разностный двигатель» - 1821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2318940"/>
            <a:ext cx="5834063" cy="4219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834" t="3958" r="7166" b="13749"/>
          <a:stretch/>
        </p:blipFill>
        <p:spPr>
          <a:xfrm>
            <a:off x="7100886" y="971550"/>
            <a:ext cx="4572000" cy="5643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1" y="5957888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Он мечтал быстро и точно считать…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5" y="292386"/>
            <a:ext cx="8388823" cy="701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914400"/>
            <a:ext cx="5865020" cy="39100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1924" y="5281911"/>
            <a:ext cx="11796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Немецкий инженер Карл Бенц 29 января 1886 года запатентовал первый трехколесный самоходный автомобиль с бензиновым двигателем.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359" t="384" r="24872" b="3269"/>
          <a:stretch/>
        </p:blipFill>
        <p:spPr>
          <a:xfrm>
            <a:off x="985838" y="1121125"/>
            <a:ext cx="3157538" cy="363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1451" y="6186488"/>
            <a:ext cx="382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Он мечтал о скорости…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50" y="406686"/>
            <a:ext cx="8388823" cy="7011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1" y="5296198"/>
            <a:ext cx="11115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Первым, кто спроектировал и построил самолет стал русский офицер А. Ф. Можайский в последней четверти XIX века, в 1882 году.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187" t="25404" r="39883" b="22486"/>
          <a:stretch/>
        </p:blipFill>
        <p:spPr>
          <a:xfrm>
            <a:off x="0" y="1128714"/>
            <a:ext cx="6591569" cy="40290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1590" b="14584"/>
          <a:stretch/>
        </p:blipFill>
        <p:spPr>
          <a:xfrm>
            <a:off x="7415213" y="757238"/>
            <a:ext cx="4322200" cy="45561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14313" y="6172201"/>
            <a:ext cx="476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Он мечтал летать как птица…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13" y="392399"/>
            <a:ext cx="8388823" cy="7011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026" y="5184993"/>
            <a:ext cx="116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Российский изобретатель-самоучка Николай Ягн 28 января 1890 года получил патент на эластипед - прототип экзоскелета (первый в мире экзоскелет). Эластипед представлял собой систему пружин, которые закреплялись на теле человека. Должны были усиливать прыжки и движения человека.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8" y="1185045"/>
            <a:ext cx="5447795" cy="3715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051" t="961" r="30256" b="19424"/>
          <a:stretch/>
        </p:blipFill>
        <p:spPr>
          <a:xfrm>
            <a:off x="9057655" y="128588"/>
            <a:ext cx="2922104" cy="41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967142" y="2887147"/>
            <a:ext cx="367254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Он мечтал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аккумулировать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энергию человека,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сделать его сильнее…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13" y="463836"/>
            <a:ext cx="8388823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598" t="4751" r="14527" b="21500"/>
          <a:stretch/>
        </p:blipFill>
        <p:spPr>
          <a:xfrm>
            <a:off x="0" y="885826"/>
            <a:ext cx="5272088" cy="42148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705" t="8334" r="2814" b="36458"/>
          <a:stretch/>
        </p:blipFill>
        <p:spPr>
          <a:xfrm>
            <a:off x="6657975" y="928687"/>
            <a:ext cx="5307132" cy="43140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1451" y="5127843"/>
            <a:ext cx="11872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Первым самолётом, который смог самостоятельно оторваться от земли и совершить управляемый горизонтальный полёт, стал «Флайер-1», построенный братьями Орвилом и Уилбуром Райт в США.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Первый полёт самолёта в истории был осуществлён 17 декабря 1903 года.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112" y="2971800"/>
            <a:ext cx="3583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Они мечтали о небе…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6" y="378112"/>
            <a:ext cx="8388823" cy="7011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888" y="1195684"/>
            <a:ext cx="55721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Сергей Павлович Королев – советский конструктор, разработчик ракетно-космических комплексов, внесший вклад в отечественное ракетостроение.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55" t="2004" r="1336" b="3590"/>
          <a:stretch/>
        </p:blipFill>
        <p:spPr>
          <a:xfrm>
            <a:off x="6186488" y="1014413"/>
            <a:ext cx="5718865" cy="562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6999" y="5873234"/>
            <a:ext cx="5507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Он мечтал о </a:t>
            </a:r>
            <a:r>
              <a:rPr lang="ru-RU" sz="2800" b="1" dirty="0" smtClean="0">
                <a:solidFill>
                  <a:schemeClr val="bg1"/>
                </a:solidFill>
              </a:rPr>
              <a:t>покорении </a:t>
            </a:r>
            <a:r>
              <a:rPr lang="ru-RU" sz="2800" b="1" dirty="0" smtClean="0">
                <a:solidFill>
                  <a:schemeClr val="bg1"/>
                </a:solidFill>
              </a:rPr>
              <a:t>космоса…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361</Words>
  <Application>Microsoft Office PowerPoint</Application>
  <PresentationFormat>Широкоэкранный</PresentationFormat>
  <Paragraphs>40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ЗАЧЕМ МЕЧТАТЬ?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29</cp:revision>
  <dcterms:created xsi:type="dcterms:W3CDTF">2023-01-06T14:01:23Z</dcterms:created>
  <dcterms:modified xsi:type="dcterms:W3CDTF">2023-01-06T18:04:26Z</dcterms:modified>
</cp:coreProperties>
</file>