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2" r:id="rId8"/>
    <p:sldId id="261" r:id="rId9"/>
    <p:sldId id="263" r:id="rId10"/>
    <p:sldId id="264" r:id="rId11"/>
    <p:sldId id="265" r:id="rId12"/>
    <p:sldId id="267" r:id="rId13"/>
    <p:sldId id="268" r:id="rId14"/>
    <p:sldId id="27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8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86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63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65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63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66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21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10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79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522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87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11333-C5F0-4A23-9D02-49C8A20B660E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14601-8DAB-49AA-8686-05552211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5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4" y="465138"/>
            <a:ext cx="11072813" cy="2387600"/>
          </a:xfrm>
        </p:spPr>
        <p:txBody>
          <a:bodyPr>
            <a:noAutofit/>
          </a:bodyPr>
          <a:lstStyle/>
          <a:p>
            <a:r>
              <a:rPr lang="ru-RU" sz="80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27 января – День памяти жертв холокоста</a:t>
            </a:r>
            <a:endParaRPr lang="ru-RU" sz="80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6" y="4873625"/>
            <a:ext cx="417195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Разговоры о важном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5 «Б» класс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К</a:t>
            </a:r>
            <a:r>
              <a:rPr lang="ru-RU" sz="2800" b="1" dirty="0" smtClean="0">
                <a:solidFill>
                  <a:schemeClr val="bg1"/>
                </a:solidFill>
              </a:rPr>
              <a:t>лассный руководитель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Ангелова Т.Н.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35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09023" y="-156092"/>
            <a:ext cx="55738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Доктор Смерть</a:t>
            </a:r>
            <a:endParaRPr lang="ru-RU" sz="66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8774" y="723483"/>
            <a:ext cx="64389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Йозеф Менгеле – немецкий врач, проводивший медицинские опыты на узниках концлагеря Освенцим во время Второй мировой войны. Менгеле лично занимался отбором узников, прибывающих в лагерь, проводил эксперименты над заключенными. Его жертвами стали сотни тысяч человек.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14" r="2875" b="4265"/>
          <a:stretch/>
        </p:blipFill>
        <p:spPr>
          <a:xfrm>
            <a:off x="176213" y="163588"/>
            <a:ext cx="5246080" cy="349401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076" y="3653849"/>
            <a:ext cx="11596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Тех, кто выживал в экспериментах доктора Йозефа Менгеле, почти всегда убивали и препарировали. В этих экспериментах многие дети были искалечены или парализованы, сотни умерли.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Доктор приносил детям конфеты и игрушки, прежде чем убить их.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Близнецы очаровывали нацистского доктора. Есть свидетельство, что он сшил спинами пару близнецов по имени Гвидо и Ина, которым было около 4 лет. Так он пытался создать сиамских близнецов. Родители близнецов смогли получить морфий и убить их, чтобы положить конец детским страданиям.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97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3968" y="0"/>
            <a:ext cx="59527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Память о холокосте</a:t>
            </a:r>
            <a:endParaRPr lang="ru-RU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363" y="302359"/>
            <a:ext cx="46101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После холокоста сохранилось много ужасающих фотографий,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но одна из самых запоминающихся – снимок, на котором запечатлели несколько тысяч обручальных колец, снятых с заключенных-смертников.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В Сети можно отыскать и другие исторические фото холокоста: горы оставшейся от заключенных одежды, горы обуви, горы истощенных тел.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6613" y="854036"/>
            <a:ext cx="5113449" cy="340363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68" y="2369053"/>
            <a:ext cx="6467720" cy="44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1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10120" r="340" b="5628"/>
          <a:stretch/>
        </p:blipFill>
        <p:spPr>
          <a:xfrm>
            <a:off x="0" y="0"/>
            <a:ext cx="12201525" cy="68722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57600" y="190023"/>
            <a:ext cx="83439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В письмах и документах нацисты никогда не использовали слова "истребление" или "убийство". 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Вместо этого они использовали такие кодовые слова, как "окончательное решение", "эвакуация" или "особое лечение". 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Эти термины прочно вошли в историю как обозначение холокоста.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30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2875" y="3214688"/>
            <a:ext cx="10404067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ru-RU" sz="8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ЭТО ЗАБЫТЬ НЕЛЬЗЯ!</a:t>
            </a:r>
            <a:endParaRPr lang="ru-RU" sz="88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9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7375"/>
            <a:ext cx="5000625" cy="5000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71713" y="914401"/>
            <a:ext cx="7640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ПОМНИМ. СКОРБИМ…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33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051" y="214224"/>
            <a:ext cx="114585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Холокост</a:t>
            </a:r>
            <a:r>
              <a:rPr lang="ru-RU" sz="2800" b="1" dirty="0" smtClean="0">
                <a:solidFill>
                  <a:schemeClr val="bg1"/>
                </a:solidFill>
              </a:rPr>
              <a:t> – одна из величайших трагедий в истории человечества.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На протяжении 12 лет нацисты Германии и их союзники из разных стран пытались полностью истребить целую нацию – евреев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7664" y="4696122"/>
            <a:ext cx="10939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Международный день памяти жертв Холокоста 27 января отмечают в честь освобождения в этот день в 1945 году узников польского концентрационного лагеря 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Освенцим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8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7233" y="-42863"/>
            <a:ext cx="61747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Что такое холокост?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888" y="56138"/>
            <a:ext cx="5272087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«Всесожжение»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Придя к власти, фюрер поставил себе целью буквально испепелить всех евреев дотла. Но холокост коснулся не только евреев фашистской Германии и Европы.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С 1933 по 1944 год нацисты истребляли поляков, цыган, чернокожих жителей Германии, советских военнопленных.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Кроме того, Гитлер, мечтавший вывести чистую арийскую расу, "выбраковывал" и немцев, не попадавших под определение идеального арийца. Нацисты истребляли инвалидов, сексуальные меньшинства, масонов, свидетелей Иеговы.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899" t="14148" r="30039" b="16442"/>
          <a:stretch/>
        </p:blipFill>
        <p:spPr>
          <a:xfrm>
            <a:off x="5243513" y="1328736"/>
            <a:ext cx="6552173" cy="432911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6970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7641" y="-114299"/>
            <a:ext cx="381572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Хрустальная</a:t>
            </a:r>
          </a:p>
          <a:p>
            <a:pPr algn="r"/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ночь</a:t>
            </a:r>
            <a:endParaRPr lang="ru-RU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213" y="422731"/>
            <a:ext cx="54387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Все началось 9 ноября 1938 года.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Эта ночь вошла в историю как Хрустальная ночь, или Ночь разбитого стекла.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По всей Германии и Австрии нацисты злобно нападали на еврейские общины.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Они разрушили, разграбили и сожгли более 1 тыс. синагог и 7 тыс. еврейских предприятий. Также они разрушили еврейские больницы, школы, кладбища и дома.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Когда все закончилось, 96 евреев были убиты и 30 тыс. арестованы. Позднее министерство финансов конфисковало всю еврейскую собственность.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02" r="5183"/>
          <a:stretch/>
        </p:blipFill>
        <p:spPr>
          <a:xfrm>
            <a:off x="5738755" y="1685924"/>
            <a:ext cx="6334183" cy="47148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3789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7943" y="-128587"/>
            <a:ext cx="61540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Концентрационные </a:t>
            </a:r>
          </a:p>
          <a:p>
            <a:pPr algn="r"/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лагеря</a:t>
            </a:r>
            <a:endParaRPr lang="ru-RU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365" y="117693"/>
            <a:ext cx="46958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 1941 года фашисты начали создавать лагеря смерти, "фабрики смерти", единственной целью которых было методичное убийство европейских евреев.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Для этого они оснащались газовыми камерами и крематориями. Лагеря находились на территории Восточной Европы, в основном в Польше. Самый знаменитый из них – Освенцим.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В комплексе Освенцим было убито более миллиона человек, больше чем в любом другом месте. Комплекс включал три больших лагеря: Освенцим, Биркенау и Моновиц.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875" r="764"/>
          <a:stretch/>
        </p:blipFill>
        <p:spPr>
          <a:xfrm>
            <a:off x="5253038" y="1666178"/>
            <a:ext cx="6376988" cy="50203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2646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911" r="420" b="5426"/>
          <a:stretch/>
        </p:blipFill>
        <p:spPr>
          <a:xfrm>
            <a:off x="0" y="-20497"/>
            <a:ext cx="12192000" cy="6878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70" y="144850"/>
            <a:ext cx="4510092" cy="306983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4331471" y="0"/>
            <a:ext cx="76800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Очередь в крематорий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19913" y="1250515"/>
            <a:ext cx="49815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Советские солдаты первыми освободили лагеря смерти. 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23 июля 1944 года они освободили Майданек. 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Большая часть мира поначалу отказывалась верить советским сообщениям об ужасах, которые они там обнаружили.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В таких лагерях смерти был построен отлаженный конвейер, превращавший в пепел по несколько тысяч человек в сутки. 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К ним относятся Майданек, Освенцим, Треблинка и другие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04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7" y="371386"/>
            <a:ext cx="318611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За 12 лет холокоста было сожжено в крематориях, расстреляно, удушено в газовых камерах и убито в пытках около 11 млн человек, 6 млн из них – евреи.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Жертвами холокоста оказались 1,1 млн детей.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81" t="15423" r="30742" b="20378"/>
          <a:stretch/>
        </p:blipFill>
        <p:spPr>
          <a:xfrm>
            <a:off x="3657601" y="942976"/>
            <a:ext cx="8263695" cy="510063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88985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920164" y="242798"/>
            <a:ext cx="30670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При входе в каждый лагерь смерти происходил процесс отбора. Беременные женщины, маленькие дети, больные, инвалиды и старики немедленно приговаривались к смерти.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2" y="565430"/>
            <a:ext cx="8738448" cy="582108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42002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71463"/>
            <a:ext cx="5841998" cy="32861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4279" r="-84"/>
          <a:stretch/>
        </p:blipFill>
        <p:spPr>
          <a:xfrm>
            <a:off x="295274" y="3714749"/>
            <a:ext cx="5719763" cy="30003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15089" y="1561921"/>
            <a:ext cx="55864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Самые страшные дни были в сентябре 1941 года: в ущелье Бабий Яр недалеко от Киева. 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За два дня казней, 29 и 30 сентября, было уничтожено 33,7 тысячи человек.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Их заставили раздеться, пройти к краю оврага, где их и расстреливали. А затем нацисты зарыли овраг, захоронив мертвых и живых. 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Многих детей бросали в овраг живыми.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Яростно уничтожали евреев  </a:t>
            </a:r>
            <a:r>
              <a:rPr lang="ru-RU" sz="2400" b="1" dirty="0" smtClean="0">
                <a:solidFill>
                  <a:srgbClr val="FFFF00"/>
                </a:solidFill>
              </a:rPr>
              <a:t>Украины, Белоруссии, Польши ПАЛАЧ - </a:t>
            </a:r>
            <a:r>
              <a:rPr lang="ru-RU" sz="2400" b="1" dirty="0" smtClean="0">
                <a:solidFill>
                  <a:srgbClr val="FFFF00"/>
                </a:solidFill>
              </a:rPr>
              <a:t>Степан Бандера и его соратники.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45124" y="400050"/>
            <a:ext cx="2956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Бабий Яр</a:t>
            </a:r>
            <a:endParaRPr lang="ru-RU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08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776</Words>
  <Application>Microsoft Office PowerPoint</Application>
  <PresentationFormat>Широкоэкранный</PresentationFormat>
  <Paragraphs>54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27 января – День памяти жертв холокоста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января – День памяти жертв холокоста</dc:title>
  <dc:creator>Учитель</dc:creator>
  <cp:lastModifiedBy>Учитель</cp:lastModifiedBy>
  <cp:revision>27</cp:revision>
  <dcterms:created xsi:type="dcterms:W3CDTF">2023-01-17T08:18:02Z</dcterms:created>
  <dcterms:modified xsi:type="dcterms:W3CDTF">2023-01-17T12:12:56Z</dcterms:modified>
</cp:coreProperties>
</file>