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81" r:id="rId3"/>
    <p:sldId id="266" r:id="rId4"/>
    <p:sldId id="262" r:id="rId5"/>
    <p:sldId id="263" r:id="rId6"/>
    <p:sldId id="269" r:id="rId7"/>
    <p:sldId id="268" r:id="rId8"/>
    <p:sldId id="265" r:id="rId9"/>
    <p:sldId id="270" r:id="rId10"/>
    <p:sldId id="275" r:id="rId11"/>
    <p:sldId id="274" r:id="rId12"/>
    <p:sldId id="271" r:id="rId13"/>
    <p:sldId id="272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16CC-F4C1-413F-8313-2D053EC220DF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B699-DD0F-4F94-9071-753BA92D1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72AF-241C-4D3E-BC86-7A170A3B5F49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0F55-BB0E-4380-B243-457355890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2578-243D-4EFB-8F15-A747F26F78EF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297F-AA18-49EF-A57E-2A441568A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5DD3-5C89-407B-A11B-F4A8D206615F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E3EC0-AD9C-4B4D-88BB-39D9EF53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EEB6-8BA8-44F0-9067-97260E15DBBE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5E5B-1145-4491-A5A6-06F585C4F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A014B-C1A1-48B1-A400-EE6A4EE97962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4A69-EFF7-455E-A334-CBC47CFEA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8FA6-CFDC-4F1F-90D8-BB29A29832A6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BEE0-020D-47AA-8A00-89A4E1F4B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5A578-8D67-452C-9CAC-91F203918463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9743F-63A4-4939-932B-1189C925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8506-B949-403C-8A15-42D4C110A7D4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5645-4AB0-4E31-B8F5-12B9786DD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7D91-305E-4693-86A0-7F9DBD38FBCE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5FFC-068C-45D4-9EB0-CF130752A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FE59-159D-4626-A8F3-03D1AA4F04FB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526F-D005-4F6C-B6F7-2F1212DCE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23DE8-05C4-4CAF-9D95-90C14BF192AA}" type="datetimeFigureOut">
              <a:rPr lang="ru-RU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7B99E3-2956-40DC-A8E3-9EC1C25BE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4.xm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5545137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Германова Ю.А.</a:t>
            </a:r>
            <a:br>
              <a:rPr lang="ru-RU" sz="2800" dirty="0" smtClean="0"/>
            </a:br>
            <a:r>
              <a:rPr lang="ru-RU" sz="2800" dirty="0" smtClean="0"/>
              <a:t>учитель английского зыка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3528" y="188640"/>
            <a:ext cx="8420100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kursus\Lucia Alver\Pildid helid\si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7148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CC"/>
                </a:solidFill>
              </a:rPr>
              <a:t>    </a:t>
            </a:r>
            <a:r>
              <a:rPr lang="et-EE" sz="4000" b="1" dirty="0" smtClean="0">
                <a:solidFill>
                  <a:srgbClr val="0000CC"/>
                </a:solidFill>
              </a:rPr>
              <a:t>Tower Bridge</a:t>
            </a:r>
            <a:r>
              <a:rPr lang="en-US" sz="4000" b="1" dirty="0" smtClean="0">
                <a:solidFill>
                  <a:srgbClr val="0000CC"/>
                </a:solidFill>
              </a:rPr>
              <a:t> -                        </a:t>
            </a:r>
            <a:r>
              <a:rPr lang="et-EE" sz="4000" b="1" dirty="0" smtClean="0">
                <a:solidFill>
                  <a:srgbClr val="0000CC"/>
                </a:solidFill>
              </a:rPr>
              <a:t>Big Ben</a:t>
            </a:r>
            <a:r>
              <a:rPr lang="en-US" sz="4000" b="1" dirty="0" smtClean="0">
                <a:solidFill>
                  <a:srgbClr val="0000CC"/>
                </a:solidFill>
              </a:rPr>
              <a:t>-</a:t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2000" dirty="0" smtClean="0"/>
              <a:t>t</a:t>
            </a:r>
            <a:r>
              <a:rPr lang="et-EE" sz="2000" dirty="0" smtClean="0"/>
              <a:t>he most famous bridge in London</a:t>
            </a:r>
            <a:r>
              <a:rPr lang="en-US" sz="2000" dirty="0" smtClean="0"/>
              <a:t>                                        </a:t>
            </a:r>
            <a:r>
              <a:rPr lang="et-EE" sz="2000" dirty="0" smtClean="0"/>
              <a:t>the big clock tower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86188" y="1766888"/>
            <a:ext cx="10842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Blip>
                <a:blip r:embed="rId3"/>
              </a:buBlip>
            </a:pPr>
            <a:endParaRPr lang="et-EE" sz="2800"/>
          </a:p>
          <a:p>
            <a:pPr marL="342900" indent="-342900">
              <a:buFontTx/>
              <a:buBlip>
                <a:blip r:embed="rId3"/>
              </a:buBlip>
            </a:pPr>
            <a:endParaRPr lang="et-EE" sz="2800"/>
          </a:p>
          <a:p>
            <a:pPr marL="342900" indent="-342900">
              <a:buFontTx/>
              <a:buBlip>
                <a:blip r:embed="rId3"/>
              </a:buBlip>
            </a:pPr>
            <a:endParaRPr lang="et-EE" sz="28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38" y="1105505"/>
            <a:ext cx="4158399" cy="5563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</a:rPr>
              <a:t>    </a:t>
            </a:r>
            <a:r>
              <a:rPr lang="et-EE" sz="4000" b="1" dirty="0" smtClean="0">
                <a:solidFill>
                  <a:srgbClr val="0000CC"/>
                </a:solidFill>
              </a:rPr>
              <a:t>Trafalgar Square</a:t>
            </a:r>
            <a:r>
              <a:rPr lang="en-US" sz="4000" b="1" dirty="0" smtClean="0">
                <a:solidFill>
                  <a:srgbClr val="0000CC"/>
                </a:solidFill>
              </a:rPr>
              <a:t>                 </a:t>
            </a:r>
            <a:r>
              <a:rPr lang="en-GB" sz="3600" b="1" dirty="0" smtClean="0">
                <a:solidFill>
                  <a:srgbClr val="0000CC"/>
                </a:solidFill>
              </a:rPr>
              <a:t>Buckingham</a:t>
            </a:r>
            <a:r>
              <a:rPr lang="et-EE" sz="3600" b="1" dirty="0" smtClean="0">
                <a:solidFill>
                  <a:srgbClr val="0000CC"/>
                </a:solidFill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</a:rPr>
              <a:t>Palace</a:t>
            </a:r>
            <a:r>
              <a:rPr lang="en-US" sz="4000" b="1" dirty="0" smtClean="0">
                <a:solidFill>
                  <a:srgbClr val="0000CC"/>
                </a:solidFill>
              </a:rPr>
              <a:t/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2000" b="1" dirty="0" smtClean="0">
                <a:solidFill>
                  <a:srgbClr val="0000CC"/>
                </a:solidFill>
              </a:rPr>
              <a:t>       </a:t>
            </a:r>
            <a:r>
              <a:rPr lang="en-US" sz="2000" dirty="0" smtClean="0"/>
              <a:t>I</a:t>
            </a:r>
            <a:r>
              <a:rPr lang="et-EE" sz="2000" dirty="0" smtClean="0"/>
              <a:t>n the middle of the square </a:t>
            </a:r>
            <a:r>
              <a:rPr lang="en-US" sz="2000" dirty="0" smtClean="0"/>
              <a:t>                                                      </a:t>
            </a:r>
            <a:r>
              <a:rPr lang="en-GB" sz="2000" dirty="0" smtClean="0"/>
              <a:t>This is the Queen’s home.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t</a:t>
            </a:r>
            <a:r>
              <a:rPr lang="et-EE" sz="2000" dirty="0" smtClean="0"/>
              <a:t>here is Admiral Nelson’s Column.</a:t>
            </a:r>
            <a:endParaRPr lang="en-GB" sz="4000" b="1" dirty="0">
              <a:solidFill>
                <a:srgbClr val="0000CC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358063" y="1766888"/>
            <a:ext cx="16430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endParaRPr lang="en-GB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2" y="1428597"/>
            <a:ext cx="3744416" cy="5312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200" y="1428597"/>
            <a:ext cx="4822970" cy="5312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428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t-EE" sz="4000" b="1" dirty="0" smtClean="0">
                <a:solidFill>
                  <a:srgbClr val="0000CC"/>
                </a:solidFill>
              </a:rPr>
              <a:t>Double-deckers</a:t>
            </a:r>
            <a:r>
              <a:rPr lang="en-US" sz="4000" b="1" dirty="0" smtClean="0">
                <a:solidFill>
                  <a:srgbClr val="0000CC"/>
                </a:solidFill>
              </a:rPr>
              <a:t>                      </a:t>
            </a:r>
            <a:r>
              <a:rPr lang="et-EE" sz="4000" b="1" dirty="0" smtClean="0">
                <a:solidFill>
                  <a:srgbClr val="0000CC"/>
                </a:solidFill>
              </a:rPr>
              <a:t>Telephone booths</a:t>
            </a:r>
            <a:r>
              <a:rPr lang="en-US" sz="4000" b="1" dirty="0" smtClean="0">
                <a:solidFill>
                  <a:srgbClr val="0000CC"/>
                </a:solidFill>
              </a:rPr>
              <a:t>                                     </a:t>
            </a:r>
            <a:br>
              <a:rPr lang="en-US" sz="4000" b="1" dirty="0" smtClean="0">
                <a:solidFill>
                  <a:srgbClr val="0000CC"/>
                </a:solidFill>
              </a:rPr>
            </a:br>
            <a:r>
              <a:rPr lang="en-US" sz="4000" b="1" dirty="0" smtClean="0">
                <a:solidFill>
                  <a:srgbClr val="0000CC"/>
                </a:solidFill>
              </a:rPr>
              <a:t> </a:t>
            </a:r>
            <a:r>
              <a:rPr lang="et-EE" sz="2000" b="1" dirty="0" smtClean="0"/>
              <a:t>There are big red buses called </a:t>
            </a:r>
            <a:r>
              <a:rPr lang="en-US" sz="2000" b="1" dirty="0" smtClean="0"/>
              <a:t>                                                </a:t>
            </a:r>
            <a:r>
              <a:rPr lang="et-EE" sz="2000" b="1" dirty="0" smtClean="0"/>
              <a:t>From here you can call your friends.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</a:t>
            </a:r>
            <a:r>
              <a:rPr lang="et-EE" sz="2000" b="1" dirty="0" smtClean="0"/>
              <a:t>double-deckers in London. </a:t>
            </a:r>
            <a:endParaRPr lang="ru-RU" sz="2000" b="1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7429500" y="2928938"/>
            <a:ext cx="1257300" cy="33956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8437" name="Picture 5" descr="C:\kursus\Lucia Alver\Pildid helid\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071688"/>
            <a:ext cx="42862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799"/>
            <a:ext cx="3312368" cy="4965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ENJOY  SIGHTSEEINGS of LONDON !!!</a:t>
            </a:r>
            <a:endParaRPr lang="ru-RU" sz="4400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7929563" y="1000125"/>
            <a:ext cx="1214437" cy="7858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6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2682" y="1259681"/>
            <a:ext cx="30003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87" y="3567077"/>
            <a:ext cx="35718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044" y="1085221"/>
            <a:ext cx="2857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113" y="3429000"/>
            <a:ext cx="4259137" cy="3201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5" y="1319177"/>
            <a:ext cx="40005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/>
              <a:t>Revision</a:t>
            </a:r>
            <a:endParaRPr lang="ru-RU" i="1" dirty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324475"/>
          </a:xfrm>
        </p:spPr>
        <p:txBody>
          <a:bodyPr/>
          <a:lstStyle/>
          <a:p>
            <a:r>
              <a:rPr lang="en-US" sz="3200" b="1" dirty="0" smtClean="0"/>
              <a:t>What English-speaking countries do you know?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Answer</a:t>
            </a:r>
            <a:r>
              <a:rPr lang="ru-RU" sz="3200" dirty="0" smtClean="0"/>
              <a:t>: </a:t>
            </a:r>
            <a:r>
              <a:rPr lang="en-US" sz="3200" dirty="0" smtClean="0"/>
              <a:t>They are  … , … , … , … , … .</a:t>
            </a:r>
          </a:p>
          <a:p>
            <a:r>
              <a:rPr lang="en-US" sz="3200" b="1" dirty="0" smtClean="0"/>
              <a:t>What are their capitals?</a:t>
            </a:r>
            <a:endParaRPr lang="ru-RU" sz="3200" b="1" dirty="0" smtClean="0"/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Answer</a:t>
            </a:r>
            <a:r>
              <a:rPr lang="ru-RU" sz="3200" dirty="0" smtClean="0"/>
              <a:t>: </a:t>
            </a:r>
            <a:r>
              <a:rPr lang="en-US" sz="3200" dirty="0" smtClean="0"/>
              <a:t>……  is the capital of ……. .</a:t>
            </a:r>
            <a:endParaRPr lang="ru-RU" sz="3200" dirty="0" smtClean="0"/>
          </a:p>
          <a:p>
            <a:r>
              <a:rPr lang="en-US" sz="3200" b="1" dirty="0" smtClean="0"/>
              <a:t>What  floral symbols of the UK do you know?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Answer</a:t>
            </a:r>
            <a:r>
              <a:rPr lang="ru-RU" sz="3200" dirty="0" smtClean="0"/>
              <a:t>: </a:t>
            </a:r>
            <a:r>
              <a:rPr lang="en-US" sz="3200" dirty="0" smtClean="0"/>
              <a:t>They are … , … , … , … .</a:t>
            </a:r>
            <a:endParaRPr lang="ru-RU" sz="32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60648"/>
            <a:ext cx="7992888" cy="64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7030A0"/>
                </a:solidFill>
              </a:rPr>
              <a:t>English is the native language in</a:t>
            </a:r>
            <a:r>
              <a:rPr lang="ru-RU" sz="4400" b="1" dirty="0" smtClean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7171" name="Picture 11" descr="bridge_quebec_bi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71563"/>
            <a:ext cx="2714625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canada_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643188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statue_of_liber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440238"/>
            <a:ext cx="2713037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usa_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3663" y="4214813"/>
            <a:ext cx="14303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zdan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4583113"/>
            <a:ext cx="27860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australia_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4214813"/>
            <a:ext cx="150336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7" descr="new_zeal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1000125"/>
            <a:ext cx="274955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8" descr="london_brid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13" y="2357438"/>
            <a:ext cx="30194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unitedkingdom_fl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5" y="1643063"/>
            <a:ext cx="1439863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 descr="newzelan_fla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32700" y="2428875"/>
            <a:ext cx="15113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1143000"/>
          </a:xfrm>
        </p:spPr>
        <p:txBody>
          <a:bodyPr/>
          <a:lstStyle/>
          <a:p>
            <a:pPr algn="ctr"/>
            <a:r>
              <a:rPr lang="en-US" sz="4000" smtClean="0"/>
              <a:t>The United Kingdom of </a:t>
            </a:r>
            <a:br>
              <a:rPr lang="en-US" sz="4000" smtClean="0"/>
            </a:br>
            <a:r>
              <a:rPr lang="en-US" sz="4000" smtClean="0"/>
              <a:t>Great Britain and Northern Ireland</a:t>
            </a:r>
            <a:endParaRPr lang="ru-RU" sz="40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643563" y="1214438"/>
            <a:ext cx="3043237" cy="1643062"/>
          </a:xfrm>
        </p:spPr>
        <p:txBody>
          <a:bodyPr/>
          <a:lstStyle/>
          <a:p>
            <a:pPr algn="ctr"/>
            <a:r>
              <a:rPr lang="en-US" sz="2400" smtClean="0"/>
              <a:t>The capital of Great Britain is London.</a:t>
            </a:r>
          </a:p>
          <a:p>
            <a:pPr algn="ctr"/>
            <a:r>
              <a:rPr lang="en-US" sz="2400" smtClean="0"/>
              <a:t>People – the British</a:t>
            </a:r>
            <a:endParaRPr lang="ru-RU" sz="2400" smtClean="0"/>
          </a:p>
        </p:txBody>
      </p:sp>
      <p:pic>
        <p:nvPicPr>
          <p:cNvPr id="9220" name="Picture 4" descr="Great Brita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143000"/>
            <a:ext cx="4786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3000375"/>
            <a:ext cx="4214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ctr"/>
            <a:r>
              <a:rPr lang="en-US" sz="4800" smtClean="0"/>
              <a:t>The United States of America</a:t>
            </a:r>
            <a:endParaRPr lang="ru-RU" sz="480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357938" y="928688"/>
            <a:ext cx="2786062" cy="2143125"/>
          </a:xfrm>
        </p:spPr>
        <p:txBody>
          <a:bodyPr/>
          <a:lstStyle/>
          <a:p>
            <a:r>
              <a:rPr lang="en-US" sz="2400" smtClean="0"/>
              <a:t>The capital of America    is Washington.</a:t>
            </a:r>
          </a:p>
          <a:p>
            <a:r>
              <a:rPr lang="en-US" sz="2400" smtClean="0"/>
              <a:t>People – </a:t>
            </a:r>
          </a:p>
          <a:p>
            <a:pPr>
              <a:buFont typeface="Wingdings 2" pitchFamily="18" charset="2"/>
              <a:buNone/>
            </a:pPr>
            <a:r>
              <a:rPr lang="en-US" sz="2400" smtClean="0"/>
              <a:t> the Americans</a:t>
            </a:r>
            <a:endParaRPr lang="ru-RU" sz="240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75"/>
            <a:ext cx="6429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5429250"/>
            <a:ext cx="1571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429000"/>
            <a:ext cx="2786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Australia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286375" y="928688"/>
            <a:ext cx="3643313" cy="2143125"/>
          </a:xfrm>
        </p:spPr>
        <p:txBody>
          <a:bodyPr/>
          <a:lstStyle/>
          <a:p>
            <a:r>
              <a:rPr lang="en-US" smtClean="0"/>
              <a:t>The capital of Australia is Canberra.</a:t>
            </a:r>
          </a:p>
          <a:p>
            <a:r>
              <a:rPr lang="en-US" smtClean="0"/>
              <a:t>People –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the Australians</a:t>
            </a:r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51435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3357563"/>
            <a:ext cx="39290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88"/>
            <a:ext cx="1571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Canada</a:t>
            </a: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500688" y="1214438"/>
            <a:ext cx="3500437" cy="1928812"/>
          </a:xfrm>
        </p:spPr>
        <p:txBody>
          <a:bodyPr/>
          <a:lstStyle/>
          <a:p>
            <a:r>
              <a:rPr lang="en-US" smtClean="0"/>
              <a:t>The capital of Canada is Ottawa</a:t>
            </a:r>
          </a:p>
          <a:p>
            <a:r>
              <a:rPr lang="en-US" smtClean="0"/>
              <a:t>People –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the Canadians</a:t>
            </a:r>
            <a:endParaRPr lang="ru-RU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4714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357563"/>
            <a:ext cx="43576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1000125"/>
            <a:ext cx="1928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smtClean="0"/>
              <a:t>New Zealand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3" y="928688"/>
            <a:ext cx="3786187" cy="17145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capital of New Zealand is Wellington.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People –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the New Zealanders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2643188"/>
            <a:ext cx="3857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5286375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88"/>
            <a:ext cx="1714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25"/>
          </a:xfrm>
        </p:spPr>
        <p:txBody>
          <a:bodyPr/>
          <a:lstStyle/>
          <a:p>
            <a:pPr algn="ctr"/>
            <a:r>
              <a:rPr lang="en-US" smtClean="0"/>
              <a:t>British symbols</a:t>
            </a:r>
            <a:br>
              <a:rPr lang="en-US" smtClean="0"/>
            </a:br>
            <a:r>
              <a:rPr lang="et-EE" sz="2000" smtClean="0"/>
              <a:t>The Queen of Great Britain is Elizabeth II. </a:t>
            </a:r>
            <a:r>
              <a:rPr lang="en-US" sz="2000" smtClean="0"/>
              <a:t/>
            </a:r>
            <a:br>
              <a:rPr lang="en-US" sz="2000" smtClean="0"/>
            </a:br>
            <a:r>
              <a:rPr lang="et-EE" sz="2000" smtClean="0"/>
              <a:t>Her husband is Duke of Edinburgh. </a:t>
            </a:r>
            <a:endParaRPr lang="ru-RU" sz="20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357438" y="1714500"/>
            <a:ext cx="4429125" cy="5143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  <a:p>
            <a:pPr>
              <a:buFont typeface="Wingdings 2" pitchFamily="18" charset="2"/>
              <a:buNone/>
            </a:pPr>
            <a:endParaRPr lang="en-GB" altLang="zh-CN" sz="1600" b="1" smtClean="0">
              <a:solidFill>
                <a:srgbClr val="FFC000"/>
              </a:solidFill>
              <a:latin typeface="Calisto MT" pitchFamily="18" charset="0"/>
            </a:endParaRPr>
          </a:p>
        </p:txBody>
      </p:sp>
      <p:pic>
        <p:nvPicPr>
          <p:cNvPr id="15364" name="Picture 2" descr="ros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23368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fthistl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2362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daffodi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571500"/>
            <a:ext cx="2357437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shamrock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63" y="4572000"/>
            <a:ext cx="2357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\\Pedagoog6\c\kursus\Lucia Alver\Pildid helid\gweddin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75" y="1785938"/>
            <a:ext cx="4286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Прямоугольник 8"/>
          <p:cNvSpPr>
            <a:spLocks noChangeArrowheads="1"/>
          </p:cNvSpPr>
          <p:nvPr/>
        </p:nvSpPr>
        <p:spPr bwMode="auto">
          <a:xfrm>
            <a:off x="0" y="2928938"/>
            <a:ext cx="2357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sto MT" pitchFamily="18" charset="0"/>
              </a:rPr>
              <a:t>The rose is the national emblem of England.</a:t>
            </a:r>
          </a:p>
          <a:p>
            <a:r>
              <a:rPr lang="en-GB" altLang="zh-CN" b="1">
                <a:solidFill>
                  <a:srgbClr val="7030A0"/>
                </a:solidFill>
                <a:latin typeface="Calisto MT" pitchFamily="18" charset="0"/>
              </a:rPr>
              <a:t>The national flower of Scotland is</a:t>
            </a:r>
            <a:r>
              <a:rPr lang="en-GB" altLang="zh-CN">
                <a:solidFill>
                  <a:srgbClr val="7030A0"/>
                </a:solidFill>
                <a:latin typeface="Calisto MT" pitchFamily="18" charset="0"/>
              </a:rPr>
              <a:t> </a:t>
            </a:r>
            <a:r>
              <a:rPr lang="en-GB" altLang="zh-CN" b="1">
                <a:solidFill>
                  <a:srgbClr val="7030A0"/>
                </a:solidFill>
                <a:latin typeface="Calisto MT" pitchFamily="18" charset="0"/>
              </a:rPr>
              <a:t>the thistle.</a:t>
            </a:r>
          </a:p>
        </p:txBody>
      </p:sp>
      <p:sp>
        <p:nvSpPr>
          <p:cNvPr id="15370" name="Прямоугольник 9"/>
          <p:cNvSpPr>
            <a:spLocks noChangeArrowheads="1"/>
          </p:cNvSpPr>
          <p:nvPr/>
        </p:nvSpPr>
        <p:spPr bwMode="auto">
          <a:xfrm>
            <a:off x="6643688" y="3000375"/>
            <a:ext cx="2500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b="1">
                <a:solidFill>
                  <a:srgbClr val="FFC000"/>
                </a:solidFill>
                <a:latin typeface="Calisto MT" pitchFamily="18" charset="0"/>
              </a:rPr>
              <a:t>The national flower of Wales is the daffodil.</a:t>
            </a:r>
          </a:p>
          <a:p>
            <a:r>
              <a:rPr lang="en-GB" altLang="zh-CN" b="1">
                <a:solidFill>
                  <a:srgbClr val="00B050"/>
                </a:solidFill>
                <a:latin typeface="Calisto MT" pitchFamily="18" charset="0"/>
              </a:rPr>
              <a:t>The national flower of Northern Ireland is the shamrock.</a:t>
            </a: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486</TotalTime>
  <Words>192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宋体</vt:lpstr>
      <vt:lpstr>Arial</vt:lpstr>
      <vt:lpstr>Calibri</vt:lpstr>
      <vt:lpstr>Calisto MT</vt:lpstr>
      <vt:lpstr>Constantia</vt:lpstr>
      <vt:lpstr>Wingdings 2</vt:lpstr>
      <vt:lpstr>Поток</vt:lpstr>
      <vt:lpstr>Германова Ю.А. учитель английского зыка</vt:lpstr>
      <vt:lpstr>Презентация PowerPoint</vt:lpstr>
      <vt:lpstr>English is the native language in:</vt:lpstr>
      <vt:lpstr>The United Kingdom of  Great Britain and Northern Ireland</vt:lpstr>
      <vt:lpstr>The United States of America</vt:lpstr>
      <vt:lpstr>Australia</vt:lpstr>
      <vt:lpstr>Canada</vt:lpstr>
      <vt:lpstr>New Zealand</vt:lpstr>
      <vt:lpstr>British symbols The Queen of Great Britain is Elizabeth II.  Her husband is Duke of Edinburgh. </vt:lpstr>
      <vt:lpstr>    Tower Bridge -                        Big Ben- the most famous bridge in London                                        the big clock tower</vt:lpstr>
      <vt:lpstr>      Trafalgar Square                 Buckingham Palace        In the middle of the square                                                       This is the Queen’s home.    there is Admiral Nelson’s Column.</vt:lpstr>
      <vt:lpstr> Double-deckers                      Telephone booths                                       There are big red buses called                                                 From here you can call your friends.   double-deckers in London. </vt:lpstr>
      <vt:lpstr> ENJOY  SIGHTSEEINGS of LONDON !!!</vt:lpstr>
      <vt:lpstr>Revision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Zaika</dc:creator>
  <cp:lastModifiedBy>Windows User</cp:lastModifiedBy>
  <cp:revision>40</cp:revision>
  <dcterms:created xsi:type="dcterms:W3CDTF">2010-10-05T18:02:43Z</dcterms:created>
  <dcterms:modified xsi:type="dcterms:W3CDTF">2016-12-26T09:41:42Z</dcterms:modified>
</cp:coreProperties>
</file>