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87F7D-A906-4515-B447-011EDE5E818C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AD4396-9CC6-416E-8774-398866B66F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844824"/>
            <a:ext cx="846043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«Гласные в приставках ПРЕ- и ПРИ-»</a:t>
            </a:r>
          </a:p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373216"/>
            <a:ext cx="27917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Учитель: Макарова В. И. </a:t>
            </a:r>
          </a:p>
          <a:p>
            <a:r>
              <a:rPr lang="ru-RU" dirty="0" smtClean="0"/>
              <a:t>Класс: 6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276872"/>
            <a:ext cx="53640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Пр…ехать, пр…школьный, пр…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чудливый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…открыть, пр…клеить;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11352" y="3861048"/>
            <a:ext cx="58326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пр…красный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пр…мудрый,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пр...добрый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пр…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рывистый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…подаватель. </a:t>
            </a:r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Запишите </a:t>
            </a:r>
            <a:r>
              <a:rPr lang="ru-RU" b="1" dirty="0" smtClean="0"/>
              <a:t>слова в тетрадь, </a:t>
            </a:r>
            <a:r>
              <a:rPr lang="ru-RU" b="1" dirty="0" smtClean="0"/>
              <a:t>вставьте </a:t>
            </a:r>
            <a:r>
              <a:rPr lang="ru-RU" b="1" dirty="0" smtClean="0"/>
              <a:t>пропущенные </a:t>
            </a:r>
            <a:r>
              <a:rPr lang="ru-RU" b="1" dirty="0" smtClean="0"/>
              <a:t>буквы.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988840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1988840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536" y="2996952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420888"/>
            <a:ext cx="638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2492896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4077072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00192" y="3573016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79912" y="3501008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84168" y="4149080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779912" y="4581128"/>
            <a:ext cx="5040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7150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ПРИбыл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ли поезд,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ПРИплыл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пароход,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Космонавт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ПРИлетел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из Вселенной –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Обо всех, кто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ПРИдёт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ПРИлетит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ПРИплывёт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Пишется ПРИ- несомненно.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Винт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ПРИвинтил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ПРИкрутил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колесо,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ПРИклеил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ПРИшил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умело.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Помни, что ПРИ – говорят обо всём,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Что добрые руки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ПРИделали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ПРИкусил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– не совсем откусил, 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err="1" smtClean="0">
                <a:latin typeface="Times New Roman" pitchFamily="18" charset="0"/>
                <a:cs typeface="Times New Roman" pitchFamily="18" charset="0"/>
              </a:rPr>
              <a:t>ПРИгорело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– не значит горит. 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Помни, что сделано, но не совсем, 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Пишут с приставкой при-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32656"/>
            <a:ext cx="648072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Прочитайте стихотворение. Определите значения приставок.</a:t>
            </a:r>
            <a:endParaRPr lang="ru-RU" sz="3200" b="1" cap="none" spc="0" dirty="0">
              <a:ln w="1905"/>
              <a:solidFill>
                <a:schemeClr val="tx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933056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ПРЕдлинный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достанет до крыши рукой,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ПРЕжадный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не даст вам конфету.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Кто ОЧЕНЬ такой или ОЧЕНЬ сякой –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ПРЕ – мы напишем при этом. 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Дожди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неПРЕрывные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льют в октябре,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Но грамотным дождь –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ПРЕграда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Где очень похожи ПЕРЕ- и ПРЕ-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Там только ПРЕ- ставить надо.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003232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Распределите данные слова по группам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19" y="1397000"/>
          <a:ext cx="8712968" cy="289609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94907"/>
                <a:gridCol w="2079759"/>
                <a:gridCol w="1792896"/>
                <a:gridCol w="2545406"/>
              </a:tblGrid>
              <a:tr h="28960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ПРИсоединение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ПРИближение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Неполнота</a:t>
                      </a:r>
                      <a:r>
                        <a:rPr lang="ru-RU" baseline="0" dirty="0" smtClean="0"/>
                        <a:t> действия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Пространственная близость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55776" y="4581128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прикрепить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5157192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приморье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580526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приклеить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085184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прийти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4509120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пришить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085184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пришкольный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5733256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привстать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796136" y="6309320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приехать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71800" y="6309320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приоткрыть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6309320"/>
            <a:ext cx="183569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прибрежный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566124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привокзальный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115616" y="4581128"/>
            <a:ext cx="12606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присесть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882 -0.3462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3.82054E-6 L -0.30712 -0.31475 " pathEditMode="relative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91212E-6 L -0.59063 -0.18895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11841E-6 L -0.59844 -0.29371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6701 -0.39871 " pathEditMode="relative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11841E-6 L -0.12587 -0.4616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51064E-7 L 0.00781 -0.31475 " pathEditMode="relative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4.91212E-6 L 0.62222 -0.29394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08788E-6 L 0.07083 -0.47202 " pathEditMode="relative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20999E-6 L 0.70087 -0.35662 " pathEditMode="relative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8108 -0.3462 " pathEditMode="relative" ptsTypes="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8.51064E-7 L -0.2993 -0.52452 " pathEditMode="relative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058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Подумайте,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какие слова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приставкой при- или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соответствуют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каждому словосочетанию. Запишите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их.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68407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У</a:t>
            </a:r>
            <a:r>
              <a:rPr lang="ru-RU" i="1" dirty="0" smtClean="0"/>
              <a:t>часток </a:t>
            </a:r>
            <a:r>
              <a:rPr lang="ru-RU" i="1" dirty="0"/>
              <a:t>рядом со </a:t>
            </a:r>
            <a:r>
              <a:rPr lang="ru-RU" i="1" dirty="0" smtClean="0"/>
              <a:t>школой</a:t>
            </a:r>
            <a:r>
              <a:rPr lang="ru-RU" i="1" dirty="0"/>
              <a:t> </a:t>
            </a:r>
            <a:r>
              <a:rPr lang="ru-RU" i="1" dirty="0" smtClean="0"/>
              <a:t>- ___________________</a:t>
            </a:r>
          </a:p>
          <a:p>
            <a:r>
              <a:rPr lang="ru-RU" i="1" dirty="0" smtClean="0"/>
              <a:t> Очень мудрый - _______________________</a:t>
            </a:r>
          </a:p>
          <a:p>
            <a:r>
              <a:rPr lang="ru-RU" i="1" dirty="0" smtClean="0"/>
              <a:t>Город </a:t>
            </a:r>
            <a:r>
              <a:rPr lang="ru-RU" i="1" dirty="0"/>
              <a:t>на </a:t>
            </a:r>
            <a:r>
              <a:rPr lang="ru-RU" i="1" dirty="0" smtClean="0"/>
              <a:t>Волге</a:t>
            </a:r>
            <a:r>
              <a:rPr lang="ru-RU" i="1" dirty="0"/>
              <a:t> </a:t>
            </a:r>
            <a:r>
              <a:rPr lang="ru-RU" i="1" dirty="0" smtClean="0"/>
              <a:t>- ____________________________</a:t>
            </a:r>
          </a:p>
          <a:p>
            <a:r>
              <a:rPr lang="ru-RU" i="1" dirty="0"/>
              <a:t>Ч</a:t>
            </a:r>
            <a:r>
              <a:rPr lang="ru-RU" i="1" dirty="0" smtClean="0"/>
              <a:t>уть-чуть открыть - _________________________</a:t>
            </a:r>
          </a:p>
          <a:p>
            <a:r>
              <a:rPr lang="ru-RU" i="1" dirty="0" smtClean="0"/>
              <a:t> Край </a:t>
            </a:r>
            <a:r>
              <a:rPr lang="ru-RU" i="1" dirty="0"/>
              <a:t>у </a:t>
            </a:r>
            <a:r>
              <a:rPr lang="ru-RU" i="1" dirty="0" smtClean="0"/>
              <a:t>моря</a:t>
            </a:r>
            <a:r>
              <a:rPr lang="ru-RU" i="1" dirty="0"/>
              <a:t> </a:t>
            </a:r>
            <a:r>
              <a:rPr lang="ru-RU" i="1" dirty="0" smtClean="0"/>
              <a:t>- _________________________________</a:t>
            </a:r>
          </a:p>
          <a:p>
            <a:r>
              <a:rPr lang="ru-RU" i="1" dirty="0" smtClean="0"/>
              <a:t> Очень красивый</a:t>
            </a:r>
            <a:r>
              <a:rPr lang="ru-RU" i="1" dirty="0"/>
              <a:t> </a:t>
            </a:r>
            <a:r>
              <a:rPr lang="ru-RU" i="1" dirty="0" smtClean="0"/>
              <a:t>- ______________________________</a:t>
            </a:r>
          </a:p>
          <a:p>
            <a:r>
              <a:rPr lang="ru-RU" i="1" dirty="0"/>
              <a:t>Н</a:t>
            </a:r>
            <a:r>
              <a:rPr lang="ru-RU" i="1" dirty="0" smtClean="0"/>
              <a:t>арушитель закона - ___________________________</a:t>
            </a:r>
          </a:p>
          <a:p>
            <a:r>
              <a:rPr lang="ru-RU" i="1" dirty="0" smtClean="0"/>
              <a:t>Человек, который даёт знания - ____________________</a:t>
            </a:r>
          </a:p>
          <a:p>
            <a:r>
              <a:rPr lang="ru-RU" i="1" dirty="0" smtClean="0"/>
              <a:t>Очень неприятное событие - _______________________</a:t>
            </a:r>
          </a:p>
          <a:p>
            <a:r>
              <a:rPr lang="ru-RU" i="1" dirty="0" smtClean="0"/>
              <a:t>Площадь около вокзала- ___________________________</a:t>
            </a:r>
          </a:p>
          <a:p>
            <a:r>
              <a:rPr lang="ru-RU" i="1" dirty="0" smtClean="0"/>
              <a:t>Участок рядом с усадьбой - ______________________</a:t>
            </a:r>
            <a:br>
              <a:rPr lang="ru-RU" i="1" dirty="0" smtClean="0"/>
            </a:br>
            <a:r>
              <a:rPr lang="ru-RU" i="1" dirty="0" smtClean="0"/>
              <a:t>Позвать друзей - ________________________</a:t>
            </a:r>
          </a:p>
          <a:p>
            <a:r>
              <a:rPr lang="ru-RU" i="1" dirty="0" smtClean="0"/>
              <a:t>Слегка дотронуться - ________________________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предложения.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Вставьте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пропущенные буквы. Обоснуйте свой выбор. Определите лексическое значение слов с приставками ПРЕ- и ПРИ-.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025908"/>
            <a:ext cx="84249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Русский человек </a:t>
            </a:r>
            <a:r>
              <a:rPr lang="ru-RU" sz="2800" i="1" dirty="0" err="1"/>
              <a:t>пр...даёт</a:t>
            </a:r>
            <a:r>
              <a:rPr lang="ru-RU" sz="2800" i="1" dirty="0"/>
              <a:t> особое значение слову "семья". Пр...дать семью означает </a:t>
            </a:r>
            <a:r>
              <a:rPr lang="ru-RU" sz="2800" i="1" dirty="0" err="1"/>
              <a:t>пр...дать</a:t>
            </a:r>
            <a:r>
              <a:rPr lang="ru-RU" sz="2800" i="1" dirty="0"/>
              <a:t> самого себя. И подобное </a:t>
            </a:r>
            <a:r>
              <a:rPr lang="ru-RU" sz="2800" i="1" dirty="0" err="1"/>
              <a:t>пр...дательство</a:t>
            </a:r>
            <a:r>
              <a:rPr lang="ru-RU" sz="2800" i="1" dirty="0"/>
              <a:t> не прощается ни людьми, ни Богом. </a:t>
            </a:r>
            <a:endParaRPr lang="ru-RU" sz="2800" i="1" dirty="0" smtClean="0"/>
          </a:p>
          <a:p>
            <a:endParaRPr lang="ru-RU" sz="2800" i="1" dirty="0" smtClean="0"/>
          </a:p>
          <a:p>
            <a:r>
              <a:rPr lang="ru-RU" sz="2800" i="1" dirty="0" smtClean="0"/>
              <a:t>Если </a:t>
            </a:r>
            <a:r>
              <a:rPr lang="ru-RU" sz="2800" i="1" dirty="0"/>
              <a:t>русские гости обещают </a:t>
            </a:r>
            <a:r>
              <a:rPr lang="ru-RU" sz="2800" i="1" dirty="0" err="1"/>
              <a:t>пр...быть</a:t>
            </a:r>
            <a:r>
              <a:rPr lang="ru-RU" sz="2800" i="1" dirty="0"/>
              <a:t> минут через пять, то иностранцы ближайшие полчаса-час </a:t>
            </a:r>
            <a:r>
              <a:rPr lang="ru-RU" sz="2800" i="1" dirty="0" err="1"/>
              <a:t>пр...бывают</a:t>
            </a:r>
            <a:r>
              <a:rPr lang="ru-RU" sz="2800" i="1" dirty="0"/>
              <a:t> в недоумении: где же </a:t>
            </a:r>
            <a:r>
              <a:rPr lang="ru-RU" sz="2800" i="1" dirty="0" smtClean="0"/>
              <a:t>гости?! </a:t>
            </a:r>
          </a:p>
          <a:p>
            <a:endParaRPr lang="ru-RU" sz="2800" i="1" dirty="0"/>
          </a:p>
          <a:p>
            <a:r>
              <a:rPr lang="ru-RU" sz="2800" i="1" dirty="0" smtClean="0"/>
              <a:t>Пр</a:t>
            </a:r>
            <a:r>
              <a:rPr lang="ru-RU" sz="2800" i="1" dirty="0"/>
              <a:t>...ступая к </a:t>
            </a:r>
            <a:r>
              <a:rPr lang="ru-RU" sz="2800" i="1" dirty="0" smtClean="0"/>
              <a:t>ответственному заданию, </a:t>
            </a:r>
            <a:r>
              <a:rPr lang="ru-RU" sz="2800" i="1" dirty="0"/>
              <a:t>не </a:t>
            </a:r>
            <a:r>
              <a:rPr lang="ru-RU" sz="2800" i="1" dirty="0" err="1"/>
              <a:t>пр...ступайте</a:t>
            </a:r>
            <a:r>
              <a:rPr lang="ru-RU" sz="2800" i="1" dirty="0"/>
              <a:t> закон!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93096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400" b="1" dirty="0" smtClean="0"/>
              <a:t>Подведём </a:t>
            </a:r>
            <a:r>
              <a:rPr lang="ru-RU" sz="4400" b="1" dirty="0" smtClean="0"/>
              <a:t>итоги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От чего зависит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написание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гласных 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приставках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и при-?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 С каким фонетическим процессом мы столкнулись?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-Что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нового узнали на уроке?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-Какие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трудности у вас появились в процессе работы? Что мы сделали для их решения?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написание гласной в приставках при- и при-?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265</Words>
  <Application>Microsoft Office PowerPoint</Application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Тема урока:</vt:lpstr>
      <vt:lpstr>Запишите слова в тетрадь, вставьте пропущенные буквы.</vt:lpstr>
      <vt:lpstr> ПРИбыл ли поезд, ПРИплыл пароход,  Космонавт ПРИлетел из Вселенной –  Обо всех, кто ПРИдёт, ПРИлетит, ПРИплывёт, Пишется ПРИ- несомненно.  Винт ПРИвинтил, ПРИкрутил колесо, ПРИклеил, ПРИшил умело. Помни, что ПРИ – говорят обо всём, Что добрые руки ПРИделали.  Язык ПРИкусил – не совсем откусил,  ПРИгорело – не значит горит.  Помни, что сделано, но не совсем,  Пишут с приставкой при- </vt:lpstr>
      <vt:lpstr>ПРЕдлинный достанет до крыши рукой,  ПРЕжадный не даст вам конфету. Кто ОЧЕНЬ такой или ОЧЕНЬ сякой –  ПРЕ – мы напишем при этом.  Дожди неПРЕрывные льют в октябре, Но грамотным дождь – не ПРЕграда, Где очень похожи ПЕРЕ- и ПРЕ- Там только ПРЕ- ставить надо.</vt:lpstr>
      <vt:lpstr>Распределите данные слова по группам</vt:lpstr>
      <vt:lpstr>Подумайте, какие слова с приставкой при- или пре- соответствуют каждому словосочетанию. Запишите их.</vt:lpstr>
      <vt:lpstr>Прочитайте предложения.  Вставьте пропущенные буквы. Обоснуйте свой выбор. Определите лексическое значение слов с приставками ПРЕ- и ПРИ-.  </vt:lpstr>
      <vt:lpstr>Подведём итоги урока: - От чего зависит написание гласных  в приставках пре- и при-?  - С каким фонетическим процессом мы столкнулись?   -Что нового узнали на уроке? -Какие трудности у вас появились в процессе работы? Что мы сделали для их решения? -Как определить написание гласной в приставках при- и при-?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tichear</dc:creator>
  <cp:lastModifiedBy>tichear</cp:lastModifiedBy>
  <cp:revision>1</cp:revision>
  <dcterms:created xsi:type="dcterms:W3CDTF">2020-06-08T15:19:05Z</dcterms:created>
  <dcterms:modified xsi:type="dcterms:W3CDTF">2020-06-08T16:43:15Z</dcterms:modified>
</cp:coreProperties>
</file>